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diagrams/data2.xml" ContentType="application/vnd.openxmlformats-officedocument.drawingml.diagramData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diagrams/colors2.xml" ContentType="application/vnd.openxmlformats-officedocument.drawingml.diagramColor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quickStyle1.xml" ContentType="application/vnd.openxmlformats-officedocument.drawingml.diagramStyl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301" r:id="rId3"/>
    <p:sldId id="257" r:id="rId4"/>
    <p:sldId id="289" r:id="rId5"/>
    <p:sldId id="302" r:id="rId6"/>
    <p:sldId id="258" r:id="rId7"/>
    <p:sldId id="259" r:id="rId8"/>
    <p:sldId id="261" r:id="rId9"/>
    <p:sldId id="260" r:id="rId10"/>
    <p:sldId id="264" r:id="rId11"/>
    <p:sldId id="296" r:id="rId12"/>
    <p:sldId id="295" r:id="rId13"/>
    <p:sldId id="292" r:id="rId14"/>
    <p:sldId id="293" r:id="rId15"/>
    <p:sldId id="291" r:id="rId16"/>
    <p:sldId id="262" r:id="rId17"/>
    <p:sldId id="263" r:id="rId18"/>
    <p:sldId id="299" r:id="rId19"/>
    <p:sldId id="282" r:id="rId20"/>
    <p:sldId id="285" r:id="rId21"/>
    <p:sldId id="279" r:id="rId22"/>
    <p:sldId id="281" r:id="rId23"/>
    <p:sldId id="275" r:id="rId24"/>
    <p:sldId id="278" r:id="rId25"/>
    <p:sldId id="303" r:id="rId26"/>
    <p:sldId id="271" r:id="rId27"/>
    <p:sldId id="297" r:id="rId28"/>
    <p:sldId id="298" r:id="rId29"/>
    <p:sldId id="288" r:id="rId30"/>
    <p:sldId id="269" r:id="rId31"/>
    <p:sldId id="270" r:id="rId32"/>
    <p:sldId id="304" r:id="rId33"/>
    <p:sldId id="300" r:id="rId34"/>
  </p:sldIdLst>
  <p:sldSz cx="9144000" cy="6858000" type="screen4x3"/>
  <p:notesSz cx="6797675" cy="9926638"/>
  <p:defaultTextStyle>
    <a:defPPr>
      <a:defRPr lang="hu-HU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1FA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383" autoAdjust="0"/>
    <p:restoredTop sz="94660"/>
  </p:normalViewPr>
  <p:slideViewPr>
    <p:cSldViewPr>
      <p:cViewPr>
        <p:scale>
          <a:sx n="150" d="100"/>
          <a:sy n="150" d="100"/>
        </p:scale>
        <p:origin x="-110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sch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Munkaf&#252;ze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M&#225;solat%20eredetijeXl000008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M&#225;solat%20eredetijeXl000008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M&#225;solat%20eredetijeXl000008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93;gi\Dokumentumok\2015%20&#233;v\Bea\MPT%202015\M&#225;solat%20eredetijeXl000008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bar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2014.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Munka1!$A$2:$A$10</c:f>
              <c:strCache>
                <c:ptCount val="9"/>
                <c:pt idx="0">
                  <c:v>Sch.formakör</c:v>
                </c:pt>
                <c:pt idx="1">
                  <c:v>Affektív zavarok</c:v>
                </c:pt>
                <c:pt idx="2">
                  <c:v>Szem.zavarok</c:v>
                </c:pt>
                <c:pt idx="3">
                  <c:v>Chr.alkoholizmus</c:v>
                </c:pt>
                <c:pt idx="4">
                  <c:v>Gyógysz.,szerva.függ.</c:v>
                </c:pt>
                <c:pt idx="5">
                  <c:v>Olygophrenia</c:v>
                </c:pt>
                <c:pt idx="6">
                  <c:v>Dementia</c:v>
                </c:pt>
                <c:pt idx="7">
                  <c:v>Egyéb org.p.szind.</c:v>
                </c:pt>
                <c:pt idx="8">
                  <c:v>Autizmus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563.0</c:v>
                </c:pt>
                <c:pt idx="1">
                  <c:v>14.0</c:v>
                </c:pt>
                <c:pt idx="2">
                  <c:v>7.0</c:v>
                </c:pt>
                <c:pt idx="3">
                  <c:v>62.0</c:v>
                </c:pt>
                <c:pt idx="4">
                  <c:v>0.0</c:v>
                </c:pt>
                <c:pt idx="5">
                  <c:v>49.0</c:v>
                </c:pt>
                <c:pt idx="6">
                  <c:v>22.0</c:v>
                </c:pt>
                <c:pt idx="7">
                  <c:v>9.0</c:v>
                </c:pt>
                <c:pt idx="8">
                  <c:v>2.0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2010.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Munka1!$A$2:$A$10</c:f>
              <c:strCache>
                <c:ptCount val="9"/>
                <c:pt idx="0">
                  <c:v>Sch.formakör</c:v>
                </c:pt>
                <c:pt idx="1">
                  <c:v>Affektív zavarok</c:v>
                </c:pt>
                <c:pt idx="2">
                  <c:v>Szem.zavarok</c:v>
                </c:pt>
                <c:pt idx="3">
                  <c:v>Chr.alkoholizmus</c:v>
                </c:pt>
                <c:pt idx="4">
                  <c:v>Gyógysz.,szerva.függ.</c:v>
                </c:pt>
                <c:pt idx="5">
                  <c:v>Olygophrenia</c:v>
                </c:pt>
                <c:pt idx="6">
                  <c:v>Dementia</c:v>
                </c:pt>
                <c:pt idx="7">
                  <c:v>Egyéb org.p.szind.</c:v>
                </c:pt>
                <c:pt idx="8">
                  <c:v>Autizmus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523.0</c:v>
                </c:pt>
                <c:pt idx="1">
                  <c:v>17.0</c:v>
                </c:pt>
                <c:pt idx="2">
                  <c:v>12.0</c:v>
                </c:pt>
                <c:pt idx="3">
                  <c:v>71.0</c:v>
                </c:pt>
                <c:pt idx="4">
                  <c:v>1.0</c:v>
                </c:pt>
                <c:pt idx="5">
                  <c:v>57.0</c:v>
                </c:pt>
                <c:pt idx="6">
                  <c:v>39.0</c:v>
                </c:pt>
                <c:pt idx="7">
                  <c:v>17.0</c:v>
                </c:pt>
              </c:numCache>
            </c:numRef>
          </c:val>
        </c:ser>
        <c:axId val="341498696"/>
        <c:axId val="341042568"/>
      </c:barChart>
      <c:catAx>
        <c:axId val="341498696"/>
        <c:scaling>
          <c:orientation val="minMax"/>
        </c:scaling>
        <c:axPos val="l"/>
        <c:tickLblPos val="nextTo"/>
        <c:txPr>
          <a:bodyPr/>
          <a:lstStyle/>
          <a:p>
            <a:pPr>
              <a:defRPr lang="hu-HU" sz="1400"/>
            </a:pPr>
            <a:endParaRPr lang="en-US"/>
          </a:p>
        </c:txPr>
        <c:crossAx val="341042568"/>
        <c:crosses val="autoZero"/>
        <c:auto val="1"/>
        <c:lblAlgn val="ctr"/>
        <c:lblOffset val="100"/>
      </c:catAx>
      <c:valAx>
        <c:axId val="3410425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341498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7368328958881"/>
          <c:y val="0.888505030621173"/>
          <c:w val="0.336374453193351"/>
          <c:h val="0.0837171916010499"/>
        </c:manualLayout>
      </c:layout>
      <c:txPr>
        <a:bodyPr/>
        <a:lstStyle/>
        <a:p>
          <a:pPr>
            <a:defRPr lang="hu-HU" sz="1400"/>
          </a:pPr>
          <a:endParaRPr lang="en-US"/>
        </a:p>
      </c:txPr>
    </c:legend>
    <c:plotVisOnly val="1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Betöltetlen álláshelyek (fő)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Munka1!$A$2:$A$11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16.0</c:v>
                </c:pt>
                <c:pt idx="1">
                  <c:v>17.0</c:v>
                </c:pt>
                <c:pt idx="2">
                  <c:v>37.0</c:v>
                </c:pt>
                <c:pt idx="3">
                  <c:v>28.0</c:v>
                </c:pt>
                <c:pt idx="4">
                  <c:v>33.0</c:v>
                </c:pt>
                <c:pt idx="5">
                  <c:v>31.0</c:v>
                </c:pt>
                <c:pt idx="6">
                  <c:v>27.0</c:v>
                </c:pt>
                <c:pt idx="7">
                  <c:v>50.0</c:v>
                </c:pt>
                <c:pt idx="8">
                  <c:v>61.0</c:v>
                </c:pt>
                <c:pt idx="9">
                  <c:v>51.0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Belépők (fő)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Munka1!$A$2:$A$11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6.0</c:v>
                </c:pt>
                <c:pt idx="1">
                  <c:v>12.0</c:v>
                </c:pt>
                <c:pt idx="2">
                  <c:v>5.0</c:v>
                </c:pt>
                <c:pt idx="3">
                  <c:v>4.0</c:v>
                </c:pt>
                <c:pt idx="4">
                  <c:v>10.0</c:v>
                </c:pt>
                <c:pt idx="5">
                  <c:v>8.0</c:v>
                </c:pt>
                <c:pt idx="6">
                  <c:v>20.0</c:v>
                </c:pt>
                <c:pt idx="7">
                  <c:v>6.0</c:v>
                </c:pt>
                <c:pt idx="8">
                  <c:v>15.0</c:v>
                </c:pt>
                <c:pt idx="9">
                  <c:v>49.0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Kilépők (fő)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Munka1!$A$2:$A$11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Munka1!$D$2:$D$11</c:f>
              <c:numCache>
                <c:formatCode>General</c:formatCode>
                <c:ptCount val="10"/>
                <c:pt idx="0">
                  <c:v>16.0</c:v>
                </c:pt>
                <c:pt idx="1">
                  <c:v>26.0</c:v>
                </c:pt>
                <c:pt idx="2">
                  <c:v>24.0</c:v>
                </c:pt>
                <c:pt idx="3">
                  <c:v>17.0</c:v>
                </c:pt>
                <c:pt idx="4">
                  <c:v>20.0</c:v>
                </c:pt>
                <c:pt idx="5">
                  <c:v>11.0</c:v>
                </c:pt>
                <c:pt idx="6">
                  <c:v>44.0</c:v>
                </c:pt>
                <c:pt idx="7">
                  <c:v>35.0</c:v>
                </c:pt>
                <c:pt idx="8">
                  <c:v>33.0</c:v>
                </c:pt>
                <c:pt idx="9">
                  <c:v>47.0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Kilépőkből nyugdíjazott (Fő)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numRef>
              <c:f>Munka1!$A$2:$A$11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Munka1!$E$2:$E$11</c:f>
              <c:numCache>
                <c:formatCode>General</c:formatCode>
                <c:ptCount val="10"/>
                <c:pt idx="0">
                  <c:v>4.0</c:v>
                </c:pt>
                <c:pt idx="1">
                  <c:v>7.0</c:v>
                </c:pt>
                <c:pt idx="2">
                  <c:v>14.0</c:v>
                </c:pt>
                <c:pt idx="3">
                  <c:v>9.0</c:v>
                </c:pt>
                <c:pt idx="4">
                  <c:v>10.0</c:v>
                </c:pt>
                <c:pt idx="5">
                  <c:v>2.0</c:v>
                </c:pt>
                <c:pt idx="6">
                  <c:v>18.0</c:v>
                </c:pt>
                <c:pt idx="7">
                  <c:v>14.0</c:v>
                </c:pt>
                <c:pt idx="8">
                  <c:v>8.0</c:v>
                </c:pt>
                <c:pt idx="9">
                  <c:v>12.0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Átlag életkor (év)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Munka1!$A$2:$A$11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Munka1!$F$2:$F$11</c:f>
              <c:numCache>
                <c:formatCode>General</c:formatCode>
                <c:ptCount val="10"/>
                <c:pt idx="0">
                  <c:v>43.0</c:v>
                </c:pt>
                <c:pt idx="1">
                  <c:v>44.0</c:v>
                </c:pt>
                <c:pt idx="2">
                  <c:v>45.0</c:v>
                </c:pt>
                <c:pt idx="3">
                  <c:v>46.0</c:v>
                </c:pt>
                <c:pt idx="4">
                  <c:v>47.0</c:v>
                </c:pt>
                <c:pt idx="5">
                  <c:v>48.0</c:v>
                </c:pt>
                <c:pt idx="6">
                  <c:v>49.0</c:v>
                </c:pt>
                <c:pt idx="7">
                  <c:v>50.0</c:v>
                </c:pt>
                <c:pt idx="8">
                  <c:v>51.0</c:v>
                </c:pt>
                <c:pt idx="9">
                  <c:v>52.0</c:v>
                </c:pt>
              </c:numCache>
            </c:numRef>
          </c:val>
        </c:ser>
        <c:axId val="68511512"/>
        <c:axId val="354546536"/>
      </c:barChart>
      <c:catAx>
        <c:axId val="68511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354546536"/>
        <c:crosses val="autoZero"/>
        <c:auto val="1"/>
        <c:lblAlgn val="ctr"/>
        <c:lblOffset val="100"/>
      </c:catAx>
      <c:valAx>
        <c:axId val="354546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68511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456357625038321"/>
          <c:y val="0.901560429122899"/>
          <c:w val="0.897611939449336"/>
          <c:h val="0.0979519490009717"/>
        </c:manualLayout>
      </c:layout>
      <c:txPr>
        <a:bodyPr/>
        <a:lstStyle/>
        <a:p>
          <a:pPr>
            <a:defRPr lang="hu-HU"/>
          </a:pPr>
          <a:endParaRPr lang="en-US"/>
        </a:p>
      </c:txPr>
    </c:legend>
    <c:plotVisOnly val="1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>
        <c:manualLayout>
          <c:xMode val="edge"/>
          <c:yMode val="edge"/>
          <c:x val="0.330289672695023"/>
          <c:y val="0.0374531835205993"/>
        </c:manualLayout>
      </c:layout>
      <c:spPr>
        <a:noFill/>
        <a:ln w="25400">
          <a:noFill/>
        </a:ln>
      </c:spPr>
      <c:txPr>
        <a:bodyPr/>
        <a:lstStyle/>
        <a:p>
          <a:pPr>
            <a:defRPr lang="hu-HU"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27854071320383"/>
          <c:y val="0.220974590994378"/>
          <c:w val="0.850838403191596"/>
          <c:h val="0.520601155054553"/>
        </c:manualLayout>
      </c:layout>
      <c:lineChart>
        <c:grouping val="standard"/>
        <c:ser>
          <c:idx val="0"/>
          <c:order val="0"/>
          <c:tx>
            <c:strRef>
              <c:f>'személyi jutt.alakulása'!$A$3</c:f>
              <c:strCache>
                <c:ptCount val="1"/>
                <c:pt idx="0">
                  <c:v>Személyi juttatások összesen (e Ft)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'személyi jutt.alakulása'!$B$2:$G$2</c:f>
              <c:strCache>
                <c:ptCount val="6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</c:strCache>
            </c:strRef>
          </c:cat>
          <c:val>
            <c:numRef>
              <c:f>'személyi jutt.alakulása'!$B$3:$G$3</c:f>
              <c:numCache>
                <c:formatCode>#,##0\ _F_t</c:formatCode>
                <c:ptCount val="6"/>
                <c:pt idx="0">
                  <c:v>714527.0</c:v>
                </c:pt>
                <c:pt idx="1">
                  <c:v>721797.0</c:v>
                </c:pt>
                <c:pt idx="2">
                  <c:v>648598.0</c:v>
                </c:pt>
                <c:pt idx="3">
                  <c:v>664370.0</c:v>
                </c:pt>
                <c:pt idx="4">
                  <c:v>640983.0</c:v>
                </c:pt>
                <c:pt idx="5">
                  <c:v>712335.0</c:v>
                </c:pt>
              </c:numCache>
            </c:numRef>
          </c:val>
        </c:ser>
        <c:marker val="1"/>
        <c:axId val="456699800"/>
        <c:axId val="341058536"/>
      </c:lineChart>
      <c:catAx>
        <c:axId val="456699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hu-HU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538813584375012"/>
              <c:y val="0.857681048295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hu-HU" sz="1000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058536"/>
        <c:crosses val="autoZero"/>
        <c:auto val="1"/>
        <c:lblAlgn val="ctr"/>
        <c:lblOffset val="100"/>
        <c:tickLblSkip val="1"/>
        <c:tickMarkSkip val="1"/>
      </c:catAx>
      <c:valAx>
        <c:axId val="341058536"/>
        <c:scaling>
          <c:orientation val="minMax"/>
        </c:scaling>
        <c:axPos val="l"/>
        <c:majorGridlines>
          <c:spPr>
            <a:ln w="12700">
              <a:solidFill>
                <a:srgbClr val="FF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hu-HU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e Ft</a:t>
                </a:r>
              </a:p>
            </c:rich>
          </c:tx>
          <c:layout>
            <c:manualLayout>
              <c:xMode val="edge"/>
              <c:yMode val="edge"/>
              <c:x val="0.0243531202435312"/>
              <c:y val="0.426967864971935"/>
            </c:manualLayout>
          </c:layout>
          <c:spPr>
            <a:noFill/>
            <a:ln w="25400">
              <a:noFill/>
            </a:ln>
          </c:spPr>
        </c:title>
        <c:numFmt formatCode="#,##0\ _F_t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hu-HU" sz="800" b="1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endParaRPr lang="en-US"/>
          </a:p>
        </c:txPr>
        <c:crossAx val="456699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lang="hu-HU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/>
              <a:t>Jutalom kifizetések alakulása </a:t>
            </a:r>
          </a:p>
        </c:rich>
      </c:tx>
      <c:layout>
        <c:manualLayout>
          <c:xMode val="edge"/>
          <c:yMode val="edge"/>
          <c:x val="0.367378048780488"/>
          <c:y val="0.037453183520599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2256097560976"/>
          <c:y val="0.220974590994378"/>
          <c:w val="0.621951219512196"/>
          <c:h val="0.520601155054553"/>
        </c:manualLayout>
      </c:layout>
      <c:lineChart>
        <c:grouping val="standard"/>
        <c:ser>
          <c:idx val="0"/>
          <c:order val="0"/>
          <c:tx>
            <c:strRef>
              <c:f>'jutalmak aránya'!$A$5</c:f>
              <c:strCache>
                <c:ptCount val="1"/>
                <c:pt idx="0">
                  <c:v>Jutalom (e Ft)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0284552845528458"/>
                  <c:y val="0.00671798047715954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0331300813008129"/>
                  <c:y val="0.0776757399707059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0477642276422765"/>
                  <c:y val="-0.0226099265681678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0136178861788619"/>
                  <c:y val="-0.045140818071898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0145325203252032"/>
                  <c:y val="-0.0444593863969251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hu-HU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'jutalmak aránya'!$B$3:$F$3</c:f>
              <c:strCache>
                <c:ptCount val="5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</c:strCache>
            </c:strRef>
          </c:cat>
          <c:val>
            <c:numRef>
              <c:f>'jutalmak aránya'!$B$5:$F$5</c:f>
              <c:numCache>
                <c:formatCode>#,##0\ _F_t</c:formatCode>
                <c:ptCount val="5"/>
                <c:pt idx="0">
                  <c:v>83955.0</c:v>
                </c:pt>
                <c:pt idx="1">
                  <c:v>65143.0</c:v>
                </c:pt>
                <c:pt idx="2">
                  <c:v>76295.0</c:v>
                </c:pt>
                <c:pt idx="3">
                  <c:v>21249.0</c:v>
                </c:pt>
                <c:pt idx="4">
                  <c:v>0.0</c:v>
                </c:pt>
              </c:numCache>
            </c:numRef>
          </c:val>
        </c:ser>
        <c:marker val="1"/>
        <c:axId val="341361208"/>
        <c:axId val="456333192"/>
      </c:lineChart>
      <c:catAx>
        <c:axId val="341361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hu-HU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469512195121951"/>
              <c:y val="0.857681048295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hu-HU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6333192"/>
        <c:crosses val="autoZero"/>
        <c:auto val="1"/>
        <c:lblAlgn val="ctr"/>
        <c:lblOffset val="100"/>
        <c:tickLblSkip val="1"/>
        <c:tickMarkSkip val="1"/>
      </c:catAx>
      <c:valAx>
        <c:axId val="4563331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hu-HU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u-HU"/>
                  <a:t>e Ft</a:t>
                </a:r>
              </a:p>
            </c:rich>
          </c:tx>
          <c:layout>
            <c:manualLayout>
              <c:xMode val="edge"/>
              <c:yMode val="edge"/>
              <c:x val="0.024390243902439"/>
              <c:y val="0.426967864971935"/>
            </c:manualLayout>
          </c:layout>
          <c:spPr>
            <a:noFill/>
            <a:ln w="25400">
              <a:noFill/>
            </a:ln>
          </c:spPr>
        </c:title>
        <c:numFmt formatCode="#,##0\ _F_t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hu-HU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361208"/>
        <c:crosses val="autoZero"/>
        <c:crossBetween val="between"/>
      </c:valAx>
      <c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0975609756098"/>
          <c:y val="0.441947565543071"/>
          <c:w val="0.176829268292683"/>
          <c:h val="0.082397003745318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hu-HU"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hu-HU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u-HU"/>
              <a:t>Saját bevételek és támogatások alakulása 2009-2014. </a:t>
            </a:r>
          </a:p>
        </c:rich>
      </c:tx>
      <c:layout>
        <c:manualLayout>
          <c:xMode val="edge"/>
          <c:yMode val="edge"/>
          <c:x val="0.239255014326648"/>
          <c:y val="0.0381944444444444"/>
        </c:manualLayout>
      </c:layout>
      <c:spPr>
        <a:noFill/>
        <a:ln w="25400">
          <a:noFill/>
        </a:ln>
      </c:spPr>
    </c:title>
    <c:view3D>
      <c:rotX val="52"/>
      <c:rotY val="44"/>
      <c:depthPercent val="100"/>
      <c:rAngAx val="1"/>
    </c:view3D>
    <c:plotArea>
      <c:layout>
        <c:manualLayout>
          <c:layoutTarget val="inner"/>
          <c:xMode val="edge"/>
          <c:yMode val="edge"/>
          <c:x val="0.181948424068768"/>
          <c:y val="0.1875"/>
          <c:w val="0.597421203438396"/>
          <c:h val="0.586805555555556"/>
        </c:manualLayout>
      </c:layout>
      <c:bar3DChart>
        <c:barDir val="col"/>
        <c:grouping val="clustered"/>
        <c:ser>
          <c:idx val="0"/>
          <c:order val="0"/>
          <c:tx>
            <c:strRef>
              <c:f>'bevétel támogatás'!$B$2</c:f>
              <c:strCache>
                <c:ptCount val="1"/>
                <c:pt idx="0">
                  <c:v>Saját bevétel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'bevétel támogatás'!$A$3:$A$9</c:f>
              <c:strCache>
                <c:ptCount val="7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  <c:pt idx="4">
                  <c:v>2012.</c:v>
                </c:pt>
                <c:pt idx="5">
                  <c:v>2013.</c:v>
                </c:pt>
                <c:pt idx="6">
                  <c:v>2014.</c:v>
                </c:pt>
              </c:strCache>
            </c:strRef>
          </c:cat>
          <c:val>
            <c:numRef>
              <c:f>'bevétel támogatás'!$B$3:$B$9</c:f>
              <c:numCache>
                <c:formatCode>#,##0\ _F_t</c:formatCode>
                <c:ptCount val="7"/>
                <c:pt idx="0">
                  <c:v>503549.0</c:v>
                </c:pt>
                <c:pt idx="1">
                  <c:v>532880.0</c:v>
                </c:pt>
                <c:pt idx="2">
                  <c:v>533836.0</c:v>
                </c:pt>
                <c:pt idx="3">
                  <c:v>541909.0</c:v>
                </c:pt>
                <c:pt idx="4">
                  <c:v>518430.0</c:v>
                </c:pt>
                <c:pt idx="5">
                  <c:v>557511.0</c:v>
                </c:pt>
                <c:pt idx="6">
                  <c:v>514334.0</c:v>
                </c:pt>
              </c:numCache>
            </c:numRef>
          </c:val>
        </c:ser>
        <c:ser>
          <c:idx val="1"/>
          <c:order val="1"/>
          <c:tx>
            <c:strRef>
              <c:f>'bevétel támogatás'!$C$2</c:f>
              <c:strCache>
                <c:ptCount val="1"/>
                <c:pt idx="0">
                  <c:v>Irányító szervtől kapott támogatás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'bevétel támogatás'!$A$3:$A$9</c:f>
              <c:strCache>
                <c:ptCount val="7"/>
                <c:pt idx="0">
                  <c:v>2008.</c:v>
                </c:pt>
                <c:pt idx="1">
                  <c:v>2009.</c:v>
                </c:pt>
                <c:pt idx="2">
                  <c:v>2010.</c:v>
                </c:pt>
                <c:pt idx="3">
                  <c:v>2011.</c:v>
                </c:pt>
                <c:pt idx="4">
                  <c:v>2012.</c:v>
                </c:pt>
                <c:pt idx="5">
                  <c:v>2013.</c:v>
                </c:pt>
                <c:pt idx="6">
                  <c:v>2014.</c:v>
                </c:pt>
              </c:strCache>
            </c:strRef>
          </c:cat>
          <c:val>
            <c:numRef>
              <c:f>'bevétel támogatás'!$C$3:$C$9</c:f>
              <c:numCache>
                <c:formatCode>#,##0\ _F_t</c:formatCode>
                <c:ptCount val="7"/>
                <c:pt idx="0">
                  <c:v>953735.0</c:v>
                </c:pt>
                <c:pt idx="1">
                  <c:v>918193.0</c:v>
                </c:pt>
                <c:pt idx="2">
                  <c:v>852886.0</c:v>
                </c:pt>
                <c:pt idx="3">
                  <c:v>763781.0</c:v>
                </c:pt>
                <c:pt idx="4">
                  <c:v>724549.0</c:v>
                </c:pt>
                <c:pt idx="5">
                  <c:v>657185.0</c:v>
                </c:pt>
                <c:pt idx="6">
                  <c:v>724467.0</c:v>
                </c:pt>
              </c:numCache>
            </c:numRef>
          </c:val>
        </c:ser>
        <c:shape val="box"/>
        <c:axId val="340834120"/>
        <c:axId val="354543304"/>
        <c:axId val="0"/>
      </c:bar3DChart>
      <c:catAx>
        <c:axId val="340834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hu-HU"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u-HU"/>
                  <a:t>Év</a:t>
                </a:r>
              </a:p>
            </c:rich>
          </c:tx>
          <c:layout>
            <c:manualLayout>
              <c:xMode val="edge"/>
              <c:yMode val="edge"/>
              <c:x val="0.45702005730659"/>
              <c:y val="0.8611111111111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354543304"/>
        <c:crosses val="autoZero"/>
        <c:auto val="1"/>
        <c:lblAlgn val="ctr"/>
        <c:lblOffset val="100"/>
      </c:catAx>
      <c:valAx>
        <c:axId val="3545433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lang="hu-HU"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u-HU"/>
                  <a:t>e Ft</a:t>
                </a:r>
              </a:p>
            </c:rich>
          </c:tx>
          <c:layout>
            <c:manualLayout>
              <c:xMode val="edge"/>
              <c:yMode val="edge"/>
              <c:x val="0.153295128939828"/>
              <c:y val="0.475694444444444"/>
            </c:manualLayout>
          </c:layout>
          <c:spPr>
            <a:noFill/>
            <a:ln w="25400">
              <a:noFill/>
            </a:ln>
          </c:spPr>
        </c:title>
        <c:numFmt formatCode="#,##0\ _F_t" sourceLinked="1"/>
        <c:tickLblPos val="nextTo"/>
        <c:txPr>
          <a:bodyPr/>
          <a:lstStyle/>
          <a:p>
            <a:pPr>
              <a:defRPr lang="hu-HU"/>
            </a:pPr>
            <a:endParaRPr lang="en-US"/>
          </a:p>
        </c:txPr>
        <c:crossAx val="340834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787965616046"/>
          <c:y val="0.305555555555556"/>
          <c:w val="0.229226361031519"/>
          <c:h val="0.402777777777778"/>
        </c:manualLayout>
      </c:layout>
      <c:txPr>
        <a:bodyPr/>
        <a:lstStyle/>
        <a:p>
          <a:pPr>
            <a:defRPr lang="hu-HU"/>
          </a:pPr>
          <a:endParaRPr lang="en-US"/>
        </a:p>
      </c:txPr>
    </c:legend>
    <c:plotVisOnly val="1"/>
    <c:dispBlanksAs val="gap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20407223271488"/>
          <c:y val="0.0307946383382446"/>
          <c:w val="0.699178910676592"/>
          <c:h val="0.901914337560377"/>
        </c:manualLayout>
      </c:layout>
      <c:lineChart>
        <c:grouping val="standard"/>
        <c:ser>
          <c:idx val="0"/>
          <c:order val="0"/>
          <c:tx>
            <c:strRef>
              <c:f>'szem.jutt. a műk.kiadásokon '!$B$11</c:f>
              <c:strCache>
                <c:ptCount val="1"/>
                <c:pt idx="0">
                  <c:v>Személyi juttatás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'szem.jutt. a műk.kiadásokon '!$A$12:$A$17</c:f>
              <c:strCache>
                <c:ptCount val="6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</c:strCache>
            </c:strRef>
          </c:cat>
          <c:val>
            <c:numRef>
              <c:f>'szem.jutt. a műk.kiadásokon '!$B$12:$B$17</c:f>
              <c:numCache>
                <c:formatCode>0.00%</c:formatCode>
                <c:ptCount val="6"/>
                <c:pt idx="0">
                  <c:v>0.497634843848156</c:v>
                </c:pt>
                <c:pt idx="1">
                  <c:v>0.53125223104048</c:v>
                </c:pt>
                <c:pt idx="2">
                  <c:v>0.486310023220888</c:v>
                </c:pt>
                <c:pt idx="3">
                  <c:v>0.524409341917069</c:v>
                </c:pt>
                <c:pt idx="4">
                  <c:v>0.538477823114165</c:v>
                </c:pt>
                <c:pt idx="5">
                  <c:v>0.566288152813176</c:v>
                </c:pt>
              </c:numCache>
            </c:numRef>
          </c:val>
        </c:ser>
        <c:ser>
          <c:idx val="1"/>
          <c:order val="1"/>
          <c:tx>
            <c:strRef>
              <c:f>'szem.jutt. a műk.kiadásokon '!$C$11</c:f>
              <c:strCache>
                <c:ptCount val="1"/>
                <c:pt idx="0">
                  <c:v>Munkakadókat terhelő járulék</c:v>
                </c:pt>
              </c:strCache>
            </c:strRef>
          </c:tx>
          <c:spPr>
            <a:ln w="47625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'szem.jutt. a műk.kiadásokon '!$A$12:$A$17</c:f>
              <c:strCache>
                <c:ptCount val="6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</c:strCache>
            </c:strRef>
          </c:cat>
          <c:val>
            <c:numRef>
              <c:f>'szem.jutt. a műk.kiadásokon '!$C$12:$C$17</c:f>
              <c:numCache>
                <c:formatCode>0.00%</c:formatCode>
                <c:ptCount val="6"/>
                <c:pt idx="0">
                  <c:v>0.151133199521397</c:v>
                </c:pt>
                <c:pt idx="1">
                  <c:v>0.137605792719503</c:v>
                </c:pt>
                <c:pt idx="2">
                  <c:v>0.121268218874675</c:v>
                </c:pt>
                <c:pt idx="3">
                  <c:v>0.130341812877499</c:v>
                </c:pt>
                <c:pt idx="4">
                  <c:v>0.138130365494165</c:v>
                </c:pt>
                <c:pt idx="5">
                  <c:v>0.155669519565117</c:v>
                </c:pt>
              </c:numCache>
            </c:numRef>
          </c:val>
        </c:ser>
        <c:ser>
          <c:idx val="2"/>
          <c:order val="2"/>
          <c:tx>
            <c:strRef>
              <c:f>'szem.jutt. a műk.kiadásokon '!$D$11</c:f>
              <c:strCache>
                <c:ptCount val="1"/>
                <c:pt idx="0">
                  <c:v>Egyéb (dologi, ellátottak pénzbeni juttatásai, stb.)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'szem.jutt. a műk.kiadásokon '!$A$12:$A$17</c:f>
              <c:strCache>
                <c:ptCount val="6"/>
                <c:pt idx="0">
                  <c:v>2009.</c:v>
                </c:pt>
                <c:pt idx="1">
                  <c:v>2010.</c:v>
                </c:pt>
                <c:pt idx="2">
                  <c:v>2011.</c:v>
                </c:pt>
                <c:pt idx="3">
                  <c:v>2012.</c:v>
                </c:pt>
                <c:pt idx="4">
                  <c:v>2013.</c:v>
                </c:pt>
                <c:pt idx="5">
                  <c:v>2014.</c:v>
                </c:pt>
              </c:strCache>
            </c:strRef>
          </c:cat>
          <c:val>
            <c:numRef>
              <c:f>'szem.jutt. a műk.kiadásokon '!$D$12:$D$17</c:f>
              <c:numCache>
                <c:formatCode>0.00%</c:formatCode>
                <c:ptCount val="6"/>
                <c:pt idx="0">
                  <c:v>0.351231956630446</c:v>
                </c:pt>
                <c:pt idx="1">
                  <c:v>0.331141976240017</c:v>
                </c:pt>
                <c:pt idx="2">
                  <c:v>0.392421757904437</c:v>
                </c:pt>
                <c:pt idx="3">
                  <c:v>0.345248845205432</c:v>
                </c:pt>
                <c:pt idx="4">
                  <c:v>0.32339181139167</c:v>
                </c:pt>
                <c:pt idx="5">
                  <c:v>0.278042327621707</c:v>
                </c:pt>
              </c:numCache>
            </c:numRef>
          </c:val>
        </c:ser>
        <c:marker val="1"/>
        <c:axId val="456662584"/>
        <c:axId val="271434360"/>
      </c:lineChart>
      <c:catAx>
        <c:axId val="4566625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hu-HU" sz="1400" b="1"/>
            </a:pPr>
            <a:endParaRPr lang="en-US"/>
          </a:p>
        </c:txPr>
        <c:crossAx val="271434360"/>
        <c:crosses val="autoZero"/>
        <c:auto val="1"/>
        <c:lblAlgn val="ctr"/>
        <c:lblOffset val="100"/>
      </c:catAx>
      <c:valAx>
        <c:axId val="271434360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hu-HU" sz="1200" b="1"/>
            </a:pPr>
            <a:endParaRPr lang="en-US"/>
          </a:p>
        </c:txPr>
        <c:crossAx val="456662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4735538643855"/>
          <c:y val="0.317500656893502"/>
          <c:w val="0.172930091100989"/>
          <c:h val="0.426587962889485"/>
        </c:manualLayout>
      </c:layout>
      <c:txPr>
        <a:bodyPr/>
        <a:lstStyle/>
        <a:p>
          <a:pPr>
            <a:defRPr lang="hu-HU" sz="1200" b="1"/>
          </a:pPr>
          <a:endParaRPr lang="en-US"/>
        </a:p>
      </c:txPr>
    </c:legend>
    <c:plotVisOnly val="1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00FF9-6D4A-40A1-B5CB-7493DFC4EBDC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1E75E984-0301-439E-AB90-EB65A459BC7B}">
      <dgm:prSet phldrT="[Szöveg]" custT="1"/>
      <dgm:spPr/>
      <dgm:t>
        <a:bodyPr/>
        <a:lstStyle/>
        <a:p>
          <a:r>
            <a:rPr lang="hu-HU" sz="1600" smtClean="0"/>
            <a:t>INTÉZMÉNYVEZETŐ</a:t>
          </a:r>
          <a:endParaRPr lang="hu-HU" sz="1600" dirty="0"/>
        </a:p>
      </dgm:t>
    </dgm:pt>
    <dgm:pt modelId="{948CBDF1-07C3-4C8A-B969-D3EA663FB178}" type="parTrans" cxnId="{44C34B55-3484-4A9E-91AE-F047C0DEBBC6}">
      <dgm:prSet/>
      <dgm:spPr/>
      <dgm:t>
        <a:bodyPr/>
        <a:lstStyle/>
        <a:p>
          <a:endParaRPr lang="hu-HU"/>
        </a:p>
      </dgm:t>
    </dgm:pt>
    <dgm:pt modelId="{508FB1EB-A019-4206-8539-B346194A7249}" type="sibTrans" cxnId="{44C34B55-3484-4A9E-91AE-F047C0DEBBC6}">
      <dgm:prSet/>
      <dgm:spPr/>
      <dgm:t>
        <a:bodyPr/>
        <a:lstStyle/>
        <a:p>
          <a:endParaRPr lang="hu-HU"/>
        </a:p>
      </dgm:t>
    </dgm:pt>
    <dgm:pt modelId="{13DEF5F2-863F-471F-80CC-5E90039C8CB0}">
      <dgm:prSet phldrT="[Szöveg]" custT="1"/>
      <dgm:spPr/>
      <dgm:t>
        <a:bodyPr/>
        <a:lstStyle/>
        <a:p>
          <a:r>
            <a:rPr lang="hu-HU" sz="1600" smtClean="0"/>
            <a:t>GONDOZÁSI RÉSZLEG</a:t>
          </a:r>
          <a:endParaRPr lang="hu-HU" sz="1600" dirty="0"/>
        </a:p>
      </dgm:t>
    </dgm:pt>
    <dgm:pt modelId="{FA751FC2-2936-4F8D-8359-9DE32FEF2BA0}" type="parTrans" cxnId="{B67A8E8E-B512-4A38-8D31-504BF074A323}">
      <dgm:prSet/>
      <dgm:spPr/>
      <dgm:t>
        <a:bodyPr/>
        <a:lstStyle/>
        <a:p>
          <a:endParaRPr lang="hu-HU"/>
        </a:p>
      </dgm:t>
    </dgm:pt>
    <dgm:pt modelId="{EFD5B0B9-0BDC-4A44-BC9A-86ACC4BB9870}" type="sibTrans" cxnId="{B67A8E8E-B512-4A38-8D31-504BF074A323}">
      <dgm:prSet/>
      <dgm:spPr/>
      <dgm:t>
        <a:bodyPr/>
        <a:lstStyle/>
        <a:p>
          <a:endParaRPr lang="hu-HU"/>
        </a:p>
      </dgm:t>
    </dgm:pt>
    <dgm:pt modelId="{3EE5282F-69FE-40C3-8338-C5FCE714F8B3}">
      <dgm:prSet phldrT="[Szöveg]" custT="1"/>
      <dgm:spPr/>
      <dgm:t>
        <a:bodyPr/>
        <a:lstStyle/>
        <a:p>
          <a:r>
            <a:rPr lang="hu-HU" sz="1600" smtClean="0"/>
            <a:t>BELSŐ ELLENŐR</a:t>
          </a:r>
          <a:endParaRPr lang="hu-HU" sz="1600" dirty="0"/>
        </a:p>
      </dgm:t>
    </dgm:pt>
    <dgm:pt modelId="{9B31D5C4-99A4-47D1-AEDA-881DF4E637E1}" type="parTrans" cxnId="{64C01C83-FAF6-41D7-93CB-59B3CA99B962}">
      <dgm:prSet/>
      <dgm:spPr/>
      <dgm:t>
        <a:bodyPr/>
        <a:lstStyle/>
        <a:p>
          <a:endParaRPr lang="hu-HU"/>
        </a:p>
      </dgm:t>
    </dgm:pt>
    <dgm:pt modelId="{850328EA-394D-41B6-B879-6C22CABADA4E}" type="sibTrans" cxnId="{64C01C83-FAF6-41D7-93CB-59B3CA99B962}">
      <dgm:prSet/>
      <dgm:spPr/>
      <dgm:t>
        <a:bodyPr/>
        <a:lstStyle/>
        <a:p>
          <a:endParaRPr lang="hu-HU"/>
        </a:p>
      </dgm:t>
    </dgm:pt>
    <dgm:pt modelId="{187D0620-88A7-4FFB-A806-11C953977D90}">
      <dgm:prSet phldrT="[Szöveg]" custT="1"/>
      <dgm:spPr/>
      <dgm:t>
        <a:bodyPr/>
        <a:lstStyle/>
        <a:p>
          <a:r>
            <a:rPr lang="hu-HU" sz="1200" smtClean="0"/>
            <a:t>MUNKAVÉDELMI TŰZVÉD.SZERV</a:t>
          </a:r>
          <a:endParaRPr lang="hu-HU" sz="1200" dirty="0"/>
        </a:p>
      </dgm:t>
    </dgm:pt>
    <dgm:pt modelId="{FA1EFDC2-7F67-408E-8362-918B63119407}" type="parTrans" cxnId="{113E3BD4-15A6-4A19-AF63-28DD686E7CCA}">
      <dgm:prSet/>
      <dgm:spPr/>
      <dgm:t>
        <a:bodyPr/>
        <a:lstStyle/>
        <a:p>
          <a:endParaRPr lang="hu-HU"/>
        </a:p>
      </dgm:t>
    </dgm:pt>
    <dgm:pt modelId="{39C10A13-27B2-423F-945B-1FEE25883FAE}" type="sibTrans" cxnId="{113E3BD4-15A6-4A19-AF63-28DD686E7CCA}">
      <dgm:prSet/>
      <dgm:spPr/>
      <dgm:t>
        <a:bodyPr/>
        <a:lstStyle/>
        <a:p>
          <a:endParaRPr lang="hu-HU"/>
        </a:p>
      </dgm:t>
    </dgm:pt>
    <dgm:pt modelId="{1E416DE7-BF7D-443C-B1C7-12002D160416}">
      <dgm:prSet custT="1"/>
      <dgm:spPr/>
      <dgm:t>
        <a:bodyPr/>
        <a:lstStyle/>
        <a:p>
          <a:r>
            <a:rPr lang="hu-HU" sz="1600" smtClean="0"/>
            <a:t>GAZDASÁGI SZERVEZET</a:t>
          </a:r>
          <a:endParaRPr lang="hu-HU" sz="1600" dirty="0"/>
        </a:p>
      </dgm:t>
    </dgm:pt>
    <dgm:pt modelId="{20CE6D6B-A2BA-4C8E-ACEA-3B85738E5EC5}" type="parTrans" cxnId="{94C49EDC-E519-450B-8FA3-AA6896812CD8}">
      <dgm:prSet/>
      <dgm:spPr/>
      <dgm:t>
        <a:bodyPr/>
        <a:lstStyle/>
        <a:p>
          <a:endParaRPr lang="hu-HU"/>
        </a:p>
      </dgm:t>
    </dgm:pt>
    <dgm:pt modelId="{B086D40B-7DD4-4108-89C6-10223DB24A81}" type="sibTrans" cxnId="{94C49EDC-E519-450B-8FA3-AA6896812CD8}">
      <dgm:prSet/>
      <dgm:spPr/>
      <dgm:t>
        <a:bodyPr/>
        <a:lstStyle/>
        <a:p>
          <a:endParaRPr lang="hu-HU"/>
        </a:p>
      </dgm:t>
    </dgm:pt>
    <dgm:pt modelId="{E712D98D-B0AA-4A76-996B-EF6E7587300C}">
      <dgm:prSet custT="1"/>
      <dgm:spPr/>
      <dgm:t>
        <a:bodyPr/>
        <a:lstStyle/>
        <a:p>
          <a:r>
            <a:rPr lang="hu-HU" sz="1200" smtClean="0"/>
            <a:t>EGÉSZSÉGÜGYI</a:t>
          </a:r>
          <a:r>
            <a:rPr lang="hu-HU" sz="1600" smtClean="0"/>
            <a:t> </a:t>
          </a:r>
          <a:r>
            <a:rPr lang="hu-HU" sz="1200" smtClean="0"/>
            <a:t>CSOPORT</a:t>
          </a:r>
          <a:endParaRPr lang="hu-HU" sz="1200" dirty="0"/>
        </a:p>
      </dgm:t>
    </dgm:pt>
    <dgm:pt modelId="{5E0CFF27-C347-4B99-B884-EDC716645204}" type="parTrans" cxnId="{002BEB89-99F0-4DAC-930A-6BCF2F856E20}">
      <dgm:prSet/>
      <dgm:spPr/>
      <dgm:t>
        <a:bodyPr/>
        <a:lstStyle/>
        <a:p>
          <a:endParaRPr lang="hu-HU"/>
        </a:p>
      </dgm:t>
    </dgm:pt>
    <dgm:pt modelId="{D7662602-B51F-4DFE-962E-B1A008708235}" type="sibTrans" cxnId="{002BEB89-99F0-4DAC-930A-6BCF2F856E20}">
      <dgm:prSet/>
      <dgm:spPr/>
      <dgm:t>
        <a:bodyPr/>
        <a:lstStyle/>
        <a:p>
          <a:endParaRPr lang="hu-HU"/>
        </a:p>
      </dgm:t>
    </dgm:pt>
    <dgm:pt modelId="{8889C0B6-D4F0-4164-899D-F3936523AFA2}">
      <dgm:prSet custT="1"/>
      <dgm:spPr/>
      <dgm:t>
        <a:bodyPr/>
        <a:lstStyle/>
        <a:p>
          <a:r>
            <a:rPr lang="hu-HU" sz="1200" smtClean="0"/>
            <a:t>MENTÁLHIGIÉNÉS</a:t>
          </a:r>
          <a:r>
            <a:rPr lang="hu-HU" sz="1600" smtClean="0"/>
            <a:t> </a:t>
          </a:r>
          <a:r>
            <a:rPr lang="hu-HU" sz="1200" smtClean="0"/>
            <a:t>CSOPORT</a:t>
          </a:r>
          <a:endParaRPr lang="hu-HU" sz="1200" dirty="0"/>
        </a:p>
      </dgm:t>
    </dgm:pt>
    <dgm:pt modelId="{02298AF6-5E96-4E3B-92C1-22746D1DDF43}" type="parTrans" cxnId="{68C97A9D-5E7B-4197-AEFB-6C6FFB607498}">
      <dgm:prSet/>
      <dgm:spPr/>
      <dgm:t>
        <a:bodyPr/>
        <a:lstStyle/>
        <a:p>
          <a:endParaRPr lang="hu-HU"/>
        </a:p>
      </dgm:t>
    </dgm:pt>
    <dgm:pt modelId="{7C476FA1-8A95-497E-B71A-58EA166A0F03}" type="sibTrans" cxnId="{68C97A9D-5E7B-4197-AEFB-6C6FFB607498}">
      <dgm:prSet/>
      <dgm:spPr/>
      <dgm:t>
        <a:bodyPr/>
        <a:lstStyle/>
        <a:p>
          <a:endParaRPr lang="hu-HU"/>
        </a:p>
      </dgm:t>
    </dgm:pt>
    <dgm:pt modelId="{FFA67A96-2E8C-4A95-81A0-4E8B8E68B325}">
      <dgm:prSet/>
      <dgm:spPr/>
      <dgm:t>
        <a:bodyPr/>
        <a:lstStyle/>
        <a:p>
          <a:r>
            <a:rPr lang="hu-HU" smtClean="0"/>
            <a:t>GAZDÁLKODÁSI CSOPORT</a:t>
          </a:r>
          <a:endParaRPr lang="hu-HU" dirty="0"/>
        </a:p>
      </dgm:t>
    </dgm:pt>
    <dgm:pt modelId="{AAE0E035-AE7C-4CF7-B5C7-0F4D7CDE6110}" type="parTrans" cxnId="{3F7E9F6F-25CF-47F0-93EF-B28B4A1CBFC2}">
      <dgm:prSet/>
      <dgm:spPr/>
      <dgm:t>
        <a:bodyPr/>
        <a:lstStyle/>
        <a:p>
          <a:endParaRPr lang="hu-HU"/>
        </a:p>
      </dgm:t>
    </dgm:pt>
    <dgm:pt modelId="{2D542955-274F-4570-932B-9F644C1799D6}" type="sibTrans" cxnId="{3F7E9F6F-25CF-47F0-93EF-B28B4A1CBFC2}">
      <dgm:prSet/>
      <dgm:spPr/>
      <dgm:t>
        <a:bodyPr/>
        <a:lstStyle/>
        <a:p>
          <a:endParaRPr lang="hu-HU"/>
        </a:p>
      </dgm:t>
    </dgm:pt>
    <dgm:pt modelId="{555D75C2-9157-4C8C-B28D-02FFA8BD79D4}">
      <dgm:prSet/>
      <dgm:spPr/>
      <dgm:t>
        <a:bodyPr/>
        <a:lstStyle/>
        <a:p>
          <a:r>
            <a:rPr lang="hu-HU" smtClean="0"/>
            <a:t>MŰSZAKI CSOPORT</a:t>
          </a:r>
          <a:endParaRPr lang="hu-HU" dirty="0"/>
        </a:p>
      </dgm:t>
    </dgm:pt>
    <dgm:pt modelId="{4E99928F-9AF2-4E6D-A785-03126B4F2113}" type="parTrans" cxnId="{11CA4B68-9958-4E2E-BA5A-CE334DC9C79A}">
      <dgm:prSet/>
      <dgm:spPr/>
      <dgm:t>
        <a:bodyPr/>
        <a:lstStyle/>
        <a:p>
          <a:endParaRPr lang="hu-HU"/>
        </a:p>
      </dgm:t>
    </dgm:pt>
    <dgm:pt modelId="{E3461A2A-C8B3-42FE-AB5C-0B302B77A445}" type="sibTrans" cxnId="{11CA4B68-9958-4E2E-BA5A-CE334DC9C79A}">
      <dgm:prSet/>
      <dgm:spPr/>
      <dgm:t>
        <a:bodyPr/>
        <a:lstStyle/>
        <a:p>
          <a:endParaRPr lang="hu-HU"/>
        </a:p>
      </dgm:t>
    </dgm:pt>
    <dgm:pt modelId="{72E5C9B3-CB9E-42FD-880F-E47B46F199CB}">
      <dgm:prSet/>
      <dgm:spPr/>
      <dgm:t>
        <a:bodyPr/>
        <a:lstStyle/>
        <a:p>
          <a:r>
            <a:rPr lang="hu-HU" smtClean="0"/>
            <a:t>ÉLELMEZÉSI CSOPORT</a:t>
          </a:r>
          <a:endParaRPr lang="hu-HU" dirty="0"/>
        </a:p>
      </dgm:t>
    </dgm:pt>
    <dgm:pt modelId="{0FE90C67-D13C-41C1-BF2A-02FC700DCD8E}" type="parTrans" cxnId="{1BCDFE2F-25BC-4C0D-AFEF-62B55FF268AB}">
      <dgm:prSet/>
      <dgm:spPr/>
      <dgm:t>
        <a:bodyPr/>
        <a:lstStyle/>
        <a:p>
          <a:endParaRPr lang="hu-HU"/>
        </a:p>
      </dgm:t>
    </dgm:pt>
    <dgm:pt modelId="{2C48FA67-09F6-4EB5-9A9E-46D7E6FEC88A}" type="sibTrans" cxnId="{1BCDFE2F-25BC-4C0D-AFEF-62B55FF268AB}">
      <dgm:prSet/>
      <dgm:spPr/>
      <dgm:t>
        <a:bodyPr/>
        <a:lstStyle/>
        <a:p>
          <a:endParaRPr lang="hu-HU"/>
        </a:p>
      </dgm:t>
    </dgm:pt>
    <dgm:pt modelId="{912912F8-06DF-4ADF-9C06-F9B262267A0E}" type="pres">
      <dgm:prSet presAssocID="{8B500FF9-6D4A-40A1-B5CB-7493DFC4EB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1F162-8FDB-447A-99A6-581156214AB8}" type="pres">
      <dgm:prSet presAssocID="{1E75E984-0301-439E-AB90-EB65A459BC7B}" presName="hierRoot1" presStyleCnt="0">
        <dgm:presLayoutVars>
          <dgm:hierBranch/>
        </dgm:presLayoutVars>
      </dgm:prSet>
      <dgm:spPr/>
    </dgm:pt>
    <dgm:pt modelId="{629517DE-752A-4816-B954-9BE013637391}" type="pres">
      <dgm:prSet presAssocID="{1E75E984-0301-439E-AB90-EB65A459BC7B}" presName="rootComposite1" presStyleCnt="0"/>
      <dgm:spPr/>
    </dgm:pt>
    <dgm:pt modelId="{37348D14-EF36-4B0A-8AAF-F8CDF7031FED}" type="pres">
      <dgm:prSet presAssocID="{1E75E984-0301-439E-AB90-EB65A459BC7B}" presName="rootText1" presStyleLbl="node0" presStyleIdx="0" presStyleCnt="1" custScaleX="233527" custScaleY="176223" custLinFactY="-50117" custLinFactNeighborX="29954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B46CAE4-C1D6-46E9-B69B-C4C190AB3692}" type="pres">
      <dgm:prSet presAssocID="{1E75E984-0301-439E-AB90-EB65A459BC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6ACEAF-172F-4DBB-B787-4B84E98240E9}" type="pres">
      <dgm:prSet presAssocID="{1E75E984-0301-439E-AB90-EB65A459BC7B}" presName="hierChild2" presStyleCnt="0"/>
      <dgm:spPr/>
    </dgm:pt>
    <dgm:pt modelId="{84C69D5A-0B15-4CD5-8F4C-B3650176D21B}" type="pres">
      <dgm:prSet presAssocID="{FA751FC2-2936-4F8D-8359-9DE32FEF2BA0}" presName="Name35" presStyleLbl="parChTrans1D2" presStyleIdx="0" presStyleCnt="4"/>
      <dgm:spPr/>
      <dgm:t>
        <a:bodyPr/>
        <a:lstStyle/>
        <a:p>
          <a:endParaRPr lang="en-US"/>
        </a:p>
      </dgm:t>
    </dgm:pt>
    <dgm:pt modelId="{A62C345D-3928-48BB-961D-3CD52CCFCCD7}" type="pres">
      <dgm:prSet presAssocID="{13DEF5F2-863F-471F-80CC-5E90039C8CB0}" presName="hierRoot2" presStyleCnt="0">
        <dgm:presLayoutVars>
          <dgm:hierBranch/>
        </dgm:presLayoutVars>
      </dgm:prSet>
      <dgm:spPr/>
    </dgm:pt>
    <dgm:pt modelId="{C9261897-B700-4612-9C9E-B7A0494A783A}" type="pres">
      <dgm:prSet presAssocID="{13DEF5F2-863F-471F-80CC-5E90039C8CB0}" presName="rootComposite" presStyleCnt="0"/>
      <dgm:spPr/>
    </dgm:pt>
    <dgm:pt modelId="{7248947C-C5F7-4340-A78C-3C2866E72A78}" type="pres">
      <dgm:prSet presAssocID="{13DEF5F2-863F-471F-80CC-5E90039C8CB0}" presName="rootText" presStyleLbl="node2" presStyleIdx="0" presStyleCnt="4" custScaleX="151715" custLinFactNeighborX="18526" custLinFactNeighborY="-5611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FF239FA-9751-42AF-A022-32256A8CA462}" type="pres">
      <dgm:prSet presAssocID="{13DEF5F2-863F-471F-80CC-5E90039C8CB0}" presName="rootConnector" presStyleLbl="node2" presStyleIdx="0" presStyleCnt="4"/>
      <dgm:spPr/>
      <dgm:t>
        <a:bodyPr/>
        <a:lstStyle/>
        <a:p>
          <a:endParaRPr lang="en-US"/>
        </a:p>
      </dgm:t>
    </dgm:pt>
    <dgm:pt modelId="{7F92B35B-A079-46C5-BC68-D96D7634F5DF}" type="pres">
      <dgm:prSet presAssocID="{13DEF5F2-863F-471F-80CC-5E90039C8CB0}" presName="hierChild4" presStyleCnt="0"/>
      <dgm:spPr/>
    </dgm:pt>
    <dgm:pt modelId="{AB3BA0FD-E3D8-41FD-A87E-D65023B33DAC}" type="pres">
      <dgm:prSet presAssocID="{5E0CFF27-C347-4B99-B884-EDC716645204}" presName="Name35" presStyleLbl="parChTrans1D3" presStyleIdx="0" presStyleCnt="5"/>
      <dgm:spPr/>
      <dgm:t>
        <a:bodyPr/>
        <a:lstStyle/>
        <a:p>
          <a:endParaRPr lang="en-US"/>
        </a:p>
      </dgm:t>
    </dgm:pt>
    <dgm:pt modelId="{D06450E4-21D1-4925-9EC7-4A51AA8E25B7}" type="pres">
      <dgm:prSet presAssocID="{E712D98D-B0AA-4A76-996B-EF6E7587300C}" presName="hierRoot2" presStyleCnt="0">
        <dgm:presLayoutVars>
          <dgm:hierBranch val="init"/>
        </dgm:presLayoutVars>
      </dgm:prSet>
      <dgm:spPr/>
    </dgm:pt>
    <dgm:pt modelId="{02D50ED3-C229-48A5-8CFB-6595B8B312B5}" type="pres">
      <dgm:prSet presAssocID="{E712D98D-B0AA-4A76-996B-EF6E7587300C}" presName="rootComposite" presStyleCnt="0"/>
      <dgm:spPr/>
    </dgm:pt>
    <dgm:pt modelId="{9C7DD05C-6D5B-4CAB-BF7A-10A04BE85583}" type="pres">
      <dgm:prSet presAssocID="{E712D98D-B0AA-4A76-996B-EF6E7587300C}" presName="rootText" presStyleLbl="node3" presStyleIdx="0" presStyleCnt="5" custScaleX="129698" custLinFactY="4119" custLinFactNeighborX="324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43F61-45E7-43B0-961A-2302F8F96D4A}" type="pres">
      <dgm:prSet presAssocID="{E712D98D-B0AA-4A76-996B-EF6E7587300C}" presName="rootConnector" presStyleLbl="node3" presStyleIdx="0" presStyleCnt="5"/>
      <dgm:spPr/>
      <dgm:t>
        <a:bodyPr/>
        <a:lstStyle/>
        <a:p>
          <a:endParaRPr lang="en-US"/>
        </a:p>
      </dgm:t>
    </dgm:pt>
    <dgm:pt modelId="{8C1EA770-8AAC-4071-BC9F-BBB0B21474EF}" type="pres">
      <dgm:prSet presAssocID="{E712D98D-B0AA-4A76-996B-EF6E7587300C}" presName="hierChild4" presStyleCnt="0"/>
      <dgm:spPr/>
    </dgm:pt>
    <dgm:pt modelId="{5AABC235-F379-481B-B5A3-8469F68056B2}" type="pres">
      <dgm:prSet presAssocID="{E712D98D-B0AA-4A76-996B-EF6E7587300C}" presName="hierChild5" presStyleCnt="0"/>
      <dgm:spPr/>
    </dgm:pt>
    <dgm:pt modelId="{515E5F85-5D0C-4F78-B0D9-30C70E29F518}" type="pres">
      <dgm:prSet presAssocID="{02298AF6-5E96-4E3B-92C1-22746D1DDF43}" presName="Name35" presStyleLbl="parChTrans1D3" presStyleIdx="1" presStyleCnt="5"/>
      <dgm:spPr/>
      <dgm:t>
        <a:bodyPr/>
        <a:lstStyle/>
        <a:p>
          <a:endParaRPr lang="en-US"/>
        </a:p>
      </dgm:t>
    </dgm:pt>
    <dgm:pt modelId="{DD94967D-4C99-4790-B60A-A6BC89EB0B85}" type="pres">
      <dgm:prSet presAssocID="{8889C0B6-D4F0-4164-899D-F3936523AFA2}" presName="hierRoot2" presStyleCnt="0">
        <dgm:presLayoutVars>
          <dgm:hierBranch val="init"/>
        </dgm:presLayoutVars>
      </dgm:prSet>
      <dgm:spPr/>
    </dgm:pt>
    <dgm:pt modelId="{65C41095-401D-4F2B-97A5-A64D57EB9EE2}" type="pres">
      <dgm:prSet presAssocID="{8889C0B6-D4F0-4164-899D-F3936523AFA2}" presName="rootComposite" presStyleCnt="0"/>
      <dgm:spPr/>
    </dgm:pt>
    <dgm:pt modelId="{FEB0AA53-5564-4445-90DC-6048169A9130}" type="pres">
      <dgm:prSet presAssocID="{8889C0B6-D4F0-4164-899D-F3936523AFA2}" presName="rootText" presStyleLbl="node3" presStyleIdx="1" presStyleCnt="5" custScaleX="128806" custLinFactY="4119" custLinFactNeighborX="36762" custLinFactNeighborY="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665A290-4276-4AC4-A33E-186405F04531}" type="pres">
      <dgm:prSet presAssocID="{8889C0B6-D4F0-4164-899D-F3936523AFA2}" presName="rootConnector" presStyleLbl="node3" presStyleIdx="1" presStyleCnt="5"/>
      <dgm:spPr/>
      <dgm:t>
        <a:bodyPr/>
        <a:lstStyle/>
        <a:p>
          <a:endParaRPr lang="en-US"/>
        </a:p>
      </dgm:t>
    </dgm:pt>
    <dgm:pt modelId="{2743F32E-6440-47F4-A601-4D0FD9BF3A3E}" type="pres">
      <dgm:prSet presAssocID="{8889C0B6-D4F0-4164-899D-F3936523AFA2}" presName="hierChild4" presStyleCnt="0"/>
      <dgm:spPr/>
    </dgm:pt>
    <dgm:pt modelId="{19132355-C791-4265-B1D3-09A6E466335B}" type="pres">
      <dgm:prSet presAssocID="{8889C0B6-D4F0-4164-899D-F3936523AFA2}" presName="hierChild5" presStyleCnt="0"/>
      <dgm:spPr/>
    </dgm:pt>
    <dgm:pt modelId="{C3E2AB3F-05D8-490B-AE1C-7FD9305B5C39}" type="pres">
      <dgm:prSet presAssocID="{13DEF5F2-863F-471F-80CC-5E90039C8CB0}" presName="hierChild5" presStyleCnt="0"/>
      <dgm:spPr/>
    </dgm:pt>
    <dgm:pt modelId="{25A21265-4D02-4E54-94C0-1576CA14C9C4}" type="pres">
      <dgm:prSet presAssocID="{20CE6D6B-A2BA-4C8E-ACEA-3B85738E5EC5}" presName="Name35" presStyleLbl="parChTrans1D2" presStyleIdx="1" presStyleCnt="4"/>
      <dgm:spPr/>
      <dgm:t>
        <a:bodyPr/>
        <a:lstStyle/>
        <a:p>
          <a:endParaRPr lang="en-US"/>
        </a:p>
      </dgm:t>
    </dgm:pt>
    <dgm:pt modelId="{BD028BC0-7E6E-4D85-AD21-AB9756F13CA3}" type="pres">
      <dgm:prSet presAssocID="{1E416DE7-BF7D-443C-B1C7-12002D160416}" presName="hierRoot2" presStyleCnt="0">
        <dgm:presLayoutVars>
          <dgm:hierBranch/>
        </dgm:presLayoutVars>
      </dgm:prSet>
      <dgm:spPr/>
    </dgm:pt>
    <dgm:pt modelId="{2674F426-0019-4D0A-B7A4-489F584DAE14}" type="pres">
      <dgm:prSet presAssocID="{1E416DE7-BF7D-443C-B1C7-12002D160416}" presName="rootComposite" presStyleCnt="0"/>
      <dgm:spPr/>
    </dgm:pt>
    <dgm:pt modelId="{A897498A-1849-4689-8D1D-D1B3648A2042}" type="pres">
      <dgm:prSet presAssocID="{1E416DE7-BF7D-443C-B1C7-12002D160416}" presName="rootText" presStyleLbl="node2" presStyleIdx="1" presStyleCnt="4" custScaleX="178836" custLinFactNeighborX="-20014" custLinFactNeighborY="-5895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86B63E8-2526-47B6-9760-4F84C5324EBC}" type="pres">
      <dgm:prSet presAssocID="{1E416DE7-BF7D-443C-B1C7-12002D160416}" presName="rootConnector" presStyleLbl="node2" presStyleIdx="1" presStyleCnt="4"/>
      <dgm:spPr/>
      <dgm:t>
        <a:bodyPr/>
        <a:lstStyle/>
        <a:p>
          <a:endParaRPr lang="en-US"/>
        </a:p>
      </dgm:t>
    </dgm:pt>
    <dgm:pt modelId="{8C995F67-0927-4068-8FB9-FD952170E41A}" type="pres">
      <dgm:prSet presAssocID="{1E416DE7-BF7D-443C-B1C7-12002D160416}" presName="hierChild4" presStyleCnt="0"/>
      <dgm:spPr/>
    </dgm:pt>
    <dgm:pt modelId="{F65F0AC5-538B-494B-BD17-6607328B0472}" type="pres">
      <dgm:prSet presAssocID="{AAE0E035-AE7C-4CF7-B5C7-0F4D7CDE6110}" presName="Name35" presStyleLbl="parChTrans1D3" presStyleIdx="2" presStyleCnt="5"/>
      <dgm:spPr/>
      <dgm:t>
        <a:bodyPr/>
        <a:lstStyle/>
        <a:p>
          <a:endParaRPr lang="en-US"/>
        </a:p>
      </dgm:t>
    </dgm:pt>
    <dgm:pt modelId="{1FFBCA6A-B09B-4427-A98C-47A213A8D34E}" type="pres">
      <dgm:prSet presAssocID="{FFA67A96-2E8C-4A95-81A0-4E8B8E68B325}" presName="hierRoot2" presStyleCnt="0">
        <dgm:presLayoutVars>
          <dgm:hierBranch/>
        </dgm:presLayoutVars>
      </dgm:prSet>
      <dgm:spPr/>
    </dgm:pt>
    <dgm:pt modelId="{D1F59A93-CF18-483F-9A9E-D89DF474C74E}" type="pres">
      <dgm:prSet presAssocID="{FFA67A96-2E8C-4A95-81A0-4E8B8E68B325}" presName="rootComposite" presStyleCnt="0"/>
      <dgm:spPr/>
    </dgm:pt>
    <dgm:pt modelId="{8281A1B6-4C29-4D68-8EA7-937752CE1EE5}" type="pres">
      <dgm:prSet presAssocID="{FFA67A96-2E8C-4A95-81A0-4E8B8E68B325}" presName="rootText" presStyleLbl="node3" presStyleIdx="2" presStyleCnt="5" custLinFactNeighborX="19269" custLinFactNeighborY="-2662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92486C1-1372-46BA-A891-9CBF6C06BEC8}" type="pres">
      <dgm:prSet presAssocID="{FFA67A96-2E8C-4A95-81A0-4E8B8E68B325}" presName="rootConnector" presStyleLbl="node3" presStyleIdx="2" presStyleCnt="5"/>
      <dgm:spPr/>
      <dgm:t>
        <a:bodyPr/>
        <a:lstStyle/>
        <a:p>
          <a:endParaRPr lang="en-US"/>
        </a:p>
      </dgm:t>
    </dgm:pt>
    <dgm:pt modelId="{B6420A98-212E-417E-AADE-6E48B00C0932}" type="pres">
      <dgm:prSet presAssocID="{FFA67A96-2E8C-4A95-81A0-4E8B8E68B325}" presName="hierChild4" presStyleCnt="0"/>
      <dgm:spPr/>
    </dgm:pt>
    <dgm:pt modelId="{4CAFF7F5-6162-437D-9EB1-86C2CDC4078C}" type="pres">
      <dgm:prSet presAssocID="{FFA67A96-2E8C-4A95-81A0-4E8B8E68B325}" presName="hierChild5" presStyleCnt="0"/>
      <dgm:spPr/>
    </dgm:pt>
    <dgm:pt modelId="{2A1DBD84-C33D-4891-8FBA-7665A191FFB6}" type="pres">
      <dgm:prSet presAssocID="{4E99928F-9AF2-4E6D-A785-03126B4F2113}" presName="Name35" presStyleLbl="parChTrans1D3" presStyleIdx="3" presStyleCnt="5"/>
      <dgm:spPr/>
      <dgm:t>
        <a:bodyPr/>
        <a:lstStyle/>
        <a:p>
          <a:endParaRPr lang="en-US"/>
        </a:p>
      </dgm:t>
    </dgm:pt>
    <dgm:pt modelId="{E33A1C2B-44E6-4D7C-8EAD-BD4C5916D5F0}" type="pres">
      <dgm:prSet presAssocID="{555D75C2-9157-4C8C-B28D-02FFA8BD79D4}" presName="hierRoot2" presStyleCnt="0">
        <dgm:presLayoutVars>
          <dgm:hierBranch val="init"/>
        </dgm:presLayoutVars>
      </dgm:prSet>
      <dgm:spPr/>
    </dgm:pt>
    <dgm:pt modelId="{CD73C0AE-DC87-4604-A265-7FFD1724228B}" type="pres">
      <dgm:prSet presAssocID="{555D75C2-9157-4C8C-B28D-02FFA8BD79D4}" presName="rootComposite" presStyleCnt="0"/>
      <dgm:spPr/>
    </dgm:pt>
    <dgm:pt modelId="{CC49D6DD-03BC-4506-B52F-61E26DB75AF1}" type="pres">
      <dgm:prSet presAssocID="{555D75C2-9157-4C8C-B28D-02FFA8BD79D4}" presName="rootText" presStyleLbl="node3" presStyleIdx="3" presStyleCnt="5" custLinFactNeighborX="23568" custLinFactNeighborY="-26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E993D-E253-451F-A6A9-036F1CDD06B7}" type="pres">
      <dgm:prSet presAssocID="{555D75C2-9157-4C8C-B28D-02FFA8BD79D4}" presName="rootConnector" presStyleLbl="node3" presStyleIdx="3" presStyleCnt="5"/>
      <dgm:spPr/>
      <dgm:t>
        <a:bodyPr/>
        <a:lstStyle/>
        <a:p>
          <a:endParaRPr lang="en-US"/>
        </a:p>
      </dgm:t>
    </dgm:pt>
    <dgm:pt modelId="{4436D180-764A-4F94-94FA-BD1D985D86F0}" type="pres">
      <dgm:prSet presAssocID="{555D75C2-9157-4C8C-B28D-02FFA8BD79D4}" presName="hierChild4" presStyleCnt="0"/>
      <dgm:spPr/>
    </dgm:pt>
    <dgm:pt modelId="{78346133-506E-443D-83D4-B21D01A0F8F0}" type="pres">
      <dgm:prSet presAssocID="{555D75C2-9157-4C8C-B28D-02FFA8BD79D4}" presName="hierChild5" presStyleCnt="0"/>
      <dgm:spPr/>
    </dgm:pt>
    <dgm:pt modelId="{7866F91B-B37E-429B-891F-ECB7E420F994}" type="pres">
      <dgm:prSet presAssocID="{0FE90C67-D13C-41C1-BF2A-02FC700DCD8E}" presName="Name35" presStyleLbl="parChTrans1D3" presStyleIdx="4" presStyleCnt="5"/>
      <dgm:spPr/>
      <dgm:t>
        <a:bodyPr/>
        <a:lstStyle/>
        <a:p>
          <a:endParaRPr lang="en-US"/>
        </a:p>
      </dgm:t>
    </dgm:pt>
    <dgm:pt modelId="{FA21B613-706A-43D0-BFA6-797EFFF3A3A8}" type="pres">
      <dgm:prSet presAssocID="{72E5C9B3-CB9E-42FD-880F-E47B46F199CB}" presName="hierRoot2" presStyleCnt="0">
        <dgm:presLayoutVars>
          <dgm:hierBranch val="init"/>
        </dgm:presLayoutVars>
      </dgm:prSet>
      <dgm:spPr/>
    </dgm:pt>
    <dgm:pt modelId="{FEDA0E47-AC56-4525-BDF6-ADDC5E42D16C}" type="pres">
      <dgm:prSet presAssocID="{72E5C9B3-CB9E-42FD-880F-E47B46F199CB}" presName="rootComposite" presStyleCnt="0"/>
      <dgm:spPr/>
    </dgm:pt>
    <dgm:pt modelId="{D3A3ECFD-EDDA-4F36-B998-D5A5A625C5BB}" type="pres">
      <dgm:prSet presAssocID="{72E5C9B3-CB9E-42FD-880F-E47B46F199CB}" presName="rootText" presStyleLbl="node3" presStyleIdx="4" presStyleCnt="5" custLinFactNeighborX="16971" custLinFactNeighborY="-26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94BE2-BD29-46FB-B275-93ECD05F7FD1}" type="pres">
      <dgm:prSet presAssocID="{72E5C9B3-CB9E-42FD-880F-E47B46F199CB}" presName="rootConnector" presStyleLbl="node3" presStyleIdx="4" presStyleCnt="5"/>
      <dgm:spPr/>
      <dgm:t>
        <a:bodyPr/>
        <a:lstStyle/>
        <a:p>
          <a:endParaRPr lang="en-US"/>
        </a:p>
      </dgm:t>
    </dgm:pt>
    <dgm:pt modelId="{F0C75390-9235-41BA-BC2C-D964BF029E63}" type="pres">
      <dgm:prSet presAssocID="{72E5C9B3-CB9E-42FD-880F-E47B46F199CB}" presName="hierChild4" presStyleCnt="0"/>
      <dgm:spPr/>
    </dgm:pt>
    <dgm:pt modelId="{0B4418D7-3567-49A3-AE9B-BA7C1173C982}" type="pres">
      <dgm:prSet presAssocID="{72E5C9B3-CB9E-42FD-880F-E47B46F199CB}" presName="hierChild5" presStyleCnt="0"/>
      <dgm:spPr/>
    </dgm:pt>
    <dgm:pt modelId="{9F61A89F-61E2-46AE-BFCD-F0483B89DBAF}" type="pres">
      <dgm:prSet presAssocID="{1E416DE7-BF7D-443C-B1C7-12002D160416}" presName="hierChild5" presStyleCnt="0"/>
      <dgm:spPr/>
    </dgm:pt>
    <dgm:pt modelId="{3F9E4FD4-9993-408F-BEA1-3C0565703498}" type="pres">
      <dgm:prSet presAssocID="{9B31D5C4-99A4-47D1-AEDA-881DF4E637E1}" presName="Name35" presStyleLbl="parChTrans1D2" presStyleIdx="2" presStyleCnt="4"/>
      <dgm:spPr/>
      <dgm:t>
        <a:bodyPr/>
        <a:lstStyle/>
        <a:p>
          <a:endParaRPr lang="en-US"/>
        </a:p>
      </dgm:t>
    </dgm:pt>
    <dgm:pt modelId="{BD5988FB-AFD2-4364-9EF0-AC447C4A1251}" type="pres">
      <dgm:prSet presAssocID="{3EE5282F-69FE-40C3-8338-C5FCE714F8B3}" presName="hierRoot2" presStyleCnt="0">
        <dgm:presLayoutVars>
          <dgm:hierBranch val="init"/>
        </dgm:presLayoutVars>
      </dgm:prSet>
      <dgm:spPr/>
    </dgm:pt>
    <dgm:pt modelId="{488AB5D3-0C2A-4F74-B2D2-82EBE63443C1}" type="pres">
      <dgm:prSet presAssocID="{3EE5282F-69FE-40C3-8338-C5FCE714F8B3}" presName="rootComposite" presStyleCnt="0"/>
      <dgm:spPr/>
    </dgm:pt>
    <dgm:pt modelId="{2B00EF8F-330E-423B-B975-43FA4425A0F8}" type="pres">
      <dgm:prSet presAssocID="{3EE5282F-69FE-40C3-8338-C5FCE714F8B3}" presName="rootText" presStyleLbl="node2" presStyleIdx="2" presStyleCnt="4" custLinFactNeighborX="-10268" custLinFactNeighborY="-5895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9C8E42C-C731-4AB2-BAFE-F9368CC008B5}" type="pres">
      <dgm:prSet presAssocID="{3EE5282F-69FE-40C3-8338-C5FCE714F8B3}" presName="rootConnector" presStyleLbl="node2" presStyleIdx="2" presStyleCnt="4"/>
      <dgm:spPr/>
      <dgm:t>
        <a:bodyPr/>
        <a:lstStyle/>
        <a:p>
          <a:endParaRPr lang="en-US"/>
        </a:p>
      </dgm:t>
    </dgm:pt>
    <dgm:pt modelId="{66711EBD-9261-4F8D-89FA-228C3A46E392}" type="pres">
      <dgm:prSet presAssocID="{3EE5282F-69FE-40C3-8338-C5FCE714F8B3}" presName="hierChild4" presStyleCnt="0"/>
      <dgm:spPr/>
    </dgm:pt>
    <dgm:pt modelId="{FF62D9BE-97D4-409F-93FF-B76C4E4573C9}" type="pres">
      <dgm:prSet presAssocID="{3EE5282F-69FE-40C3-8338-C5FCE714F8B3}" presName="hierChild5" presStyleCnt="0"/>
      <dgm:spPr/>
    </dgm:pt>
    <dgm:pt modelId="{3B4E1220-FEF4-4D2A-AD00-DB5FB1CE5F5B}" type="pres">
      <dgm:prSet presAssocID="{FA1EFDC2-7F67-408E-8362-918B63119407}" presName="Name35" presStyleLbl="parChTrans1D2" presStyleIdx="3" presStyleCnt="4"/>
      <dgm:spPr/>
      <dgm:t>
        <a:bodyPr/>
        <a:lstStyle/>
        <a:p>
          <a:endParaRPr lang="en-US"/>
        </a:p>
      </dgm:t>
    </dgm:pt>
    <dgm:pt modelId="{F25D6358-4475-40C3-B070-CB5EA20D69CC}" type="pres">
      <dgm:prSet presAssocID="{187D0620-88A7-4FFB-A806-11C953977D90}" presName="hierRoot2" presStyleCnt="0">
        <dgm:presLayoutVars>
          <dgm:hierBranch val="init"/>
        </dgm:presLayoutVars>
      </dgm:prSet>
      <dgm:spPr/>
    </dgm:pt>
    <dgm:pt modelId="{A4E28B46-122B-4CEE-BF5B-484330BF1911}" type="pres">
      <dgm:prSet presAssocID="{187D0620-88A7-4FFB-A806-11C953977D90}" presName="rootComposite" presStyleCnt="0"/>
      <dgm:spPr/>
    </dgm:pt>
    <dgm:pt modelId="{9A8FF54B-251E-4E15-803B-58EA1C56DBF4}" type="pres">
      <dgm:prSet presAssocID="{187D0620-88A7-4FFB-A806-11C953977D90}" presName="rootText" presStyleLbl="node2" presStyleIdx="3" presStyleCnt="4" custScaleX="144945" custLinFactNeighborX="-22313" custLinFactNeighborY="-5895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E655A0A-044E-4AAA-8539-72F396B0A169}" type="pres">
      <dgm:prSet presAssocID="{187D0620-88A7-4FFB-A806-11C953977D90}" presName="rootConnector" presStyleLbl="node2" presStyleIdx="3" presStyleCnt="4"/>
      <dgm:spPr/>
      <dgm:t>
        <a:bodyPr/>
        <a:lstStyle/>
        <a:p>
          <a:endParaRPr lang="en-US"/>
        </a:p>
      </dgm:t>
    </dgm:pt>
    <dgm:pt modelId="{44ADA9DC-534F-4499-9992-0DE4E5189BD2}" type="pres">
      <dgm:prSet presAssocID="{187D0620-88A7-4FFB-A806-11C953977D90}" presName="hierChild4" presStyleCnt="0"/>
      <dgm:spPr/>
    </dgm:pt>
    <dgm:pt modelId="{556AC29E-9031-4B7B-81DF-55B8D3ED7C8F}" type="pres">
      <dgm:prSet presAssocID="{187D0620-88A7-4FFB-A806-11C953977D90}" presName="hierChild5" presStyleCnt="0"/>
      <dgm:spPr/>
    </dgm:pt>
    <dgm:pt modelId="{A6F4DE91-418D-4B7B-8F40-F371615578E2}" type="pres">
      <dgm:prSet presAssocID="{1E75E984-0301-439E-AB90-EB65A459BC7B}" presName="hierChild3" presStyleCnt="0"/>
      <dgm:spPr/>
    </dgm:pt>
  </dgm:ptLst>
  <dgm:cxnLst>
    <dgm:cxn modelId="{EFB63BA5-DC9A-4E16-B80C-2408ED034C0D}" type="presOf" srcId="{8889C0B6-D4F0-4164-899D-F3936523AFA2}" destId="{FEB0AA53-5564-4445-90DC-6048169A9130}" srcOrd="0" destOrd="0" presId="urn:microsoft.com/office/officeart/2005/8/layout/orgChart1"/>
    <dgm:cxn modelId="{29CF24AC-5923-4D79-9006-12CA406238D9}" type="presOf" srcId="{8889C0B6-D4F0-4164-899D-F3936523AFA2}" destId="{2665A290-4276-4AC4-A33E-186405F04531}" srcOrd="1" destOrd="0" presId="urn:microsoft.com/office/officeart/2005/8/layout/orgChart1"/>
    <dgm:cxn modelId="{CF59752C-EE1C-44A4-A428-AC012D4061EA}" type="presOf" srcId="{1E416DE7-BF7D-443C-B1C7-12002D160416}" destId="{886B63E8-2526-47B6-9760-4F84C5324EBC}" srcOrd="1" destOrd="0" presId="urn:microsoft.com/office/officeart/2005/8/layout/orgChart1"/>
    <dgm:cxn modelId="{42B613EB-B50A-47E1-8717-E35A5A1FB315}" type="presOf" srcId="{4E99928F-9AF2-4E6D-A785-03126B4F2113}" destId="{2A1DBD84-C33D-4891-8FBA-7665A191FFB6}" srcOrd="0" destOrd="0" presId="urn:microsoft.com/office/officeart/2005/8/layout/orgChart1"/>
    <dgm:cxn modelId="{68C97A9D-5E7B-4197-AEFB-6C6FFB607498}" srcId="{13DEF5F2-863F-471F-80CC-5E90039C8CB0}" destId="{8889C0B6-D4F0-4164-899D-F3936523AFA2}" srcOrd="1" destOrd="0" parTransId="{02298AF6-5E96-4E3B-92C1-22746D1DDF43}" sibTransId="{7C476FA1-8A95-497E-B71A-58EA166A0F03}"/>
    <dgm:cxn modelId="{E4E32B77-D322-4D2D-A7CF-5E6123FA280B}" type="presOf" srcId="{555D75C2-9157-4C8C-B28D-02FFA8BD79D4}" destId="{E73E993D-E253-451F-A6A9-036F1CDD06B7}" srcOrd="1" destOrd="0" presId="urn:microsoft.com/office/officeart/2005/8/layout/orgChart1"/>
    <dgm:cxn modelId="{002BEB89-99F0-4DAC-930A-6BCF2F856E20}" srcId="{13DEF5F2-863F-471F-80CC-5E90039C8CB0}" destId="{E712D98D-B0AA-4A76-996B-EF6E7587300C}" srcOrd="0" destOrd="0" parTransId="{5E0CFF27-C347-4B99-B884-EDC716645204}" sibTransId="{D7662602-B51F-4DFE-962E-B1A008708235}"/>
    <dgm:cxn modelId="{94751D59-596E-4B99-A4D6-81AC7BC0B0E3}" type="presOf" srcId="{FFA67A96-2E8C-4A95-81A0-4E8B8E68B325}" destId="{692486C1-1372-46BA-A891-9CBF6C06BEC8}" srcOrd="1" destOrd="0" presId="urn:microsoft.com/office/officeart/2005/8/layout/orgChart1"/>
    <dgm:cxn modelId="{2C830223-20DB-4532-AB95-787860380771}" type="presOf" srcId="{FA751FC2-2936-4F8D-8359-9DE32FEF2BA0}" destId="{84C69D5A-0B15-4CD5-8F4C-B3650176D21B}" srcOrd="0" destOrd="0" presId="urn:microsoft.com/office/officeart/2005/8/layout/orgChart1"/>
    <dgm:cxn modelId="{44C34B55-3484-4A9E-91AE-F047C0DEBBC6}" srcId="{8B500FF9-6D4A-40A1-B5CB-7493DFC4EBDC}" destId="{1E75E984-0301-439E-AB90-EB65A459BC7B}" srcOrd="0" destOrd="0" parTransId="{948CBDF1-07C3-4C8A-B969-D3EA663FB178}" sibTransId="{508FB1EB-A019-4206-8539-B346194A7249}"/>
    <dgm:cxn modelId="{3F7E9F6F-25CF-47F0-93EF-B28B4A1CBFC2}" srcId="{1E416DE7-BF7D-443C-B1C7-12002D160416}" destId="{FFA67A96-2E8C-4A95-81A0-4E8B8E68B325}" srcOrd="0" destOrd="0" parTransId="{AAE0E035-AE7C-4CF7-B5C7-0F4D7CDE6110}" sibTransId="{2D542955-274F-4570-932B-9F644C1799D6}"/>
    <dgm:cxn modelId="{3CE7CE03-2F97-4460-8FE9-D33582028553}" type="presOf" srcId="{3EE5282F-69FE-40C3-8338-C5FCE714F8B3}" destId="{D9C8E42C-C731-4AB2-BAFE-F9368CC008B5}" srcOrd="1" destOrd="0" presId="urn:microsoft.com/office/officeart/2005/8/layout/orgChart1"/>
    <dgm:cxn modelId="{CE5932E0-341B-4F1B-A947-660BBAC8077E}" type="presOf" srcId="{1E75E984-0301-439E-AB90-EB65A459BC7B}" destId="{7B46CAE4-C1D6-46E9-B69B-C4C190AB3692}" srcOrd="1" destOrd="0" presId="urn:microsoft.com/office/officeart/2005/8/layout/orgChart1"/>
    <dgm:cxn modelId="{11CA4B68-9958-4E2E-BA5A-CE334DC9C79A}" srcId="{1E416DE7-BF7D-443C-B1C7-12002D160416}" destId="{555D75C2-9157-4C8C-B28D-02FFA8BD79D4}" srcOrd="1" destOrd="0" parTransId="{4E99928F-9AF2-4E6D-A785-03126B4F2113}" sibTransId="{E3461A2A-C8B3-42FE-AB5C-0B302B77A445}"/>
    <dgm:cxn modelId="{7CC844A0-30C5-40FA-94E0-DD1BFD809EF3}" type="presOf" srcId="{13DEF5F2-863F-471F-80CC-5E90039C8CB0}" destId="{7248947C-C5F7-4340-A78C-3C2866E72A78}" srcOrd="0" destOrd="0" presId="urn:microsoft.com/office/officeart/2005/8/layout/orgChart1"/>
    <dgm:cxn modelId="{FF0F87E3-7C03-42F5-BA73-C4CD315A9197}" type="presOf" srcId="{5E0CFF27-C347-4B99-B884-EDC716645204}" destId="{AB3BA0FD-E3D8-41FD-A87E-D65023B33DAC}" srcOrd="0" destOrd="0" presId="urn:microsoft.com/office/officeart/2005/8/layout/orgChart1"/>
    <dgm:cxn modelId="{ED7285EA-A2F7-419D-842E-954C56E8AEE9}" type="presOf" srcId="{72E5C9B3-CB9E-42FD-880F-E47B46F199CB}" destId="{D7194BE2-BD29-46FB-B275-93ECD05F7FD1}" srcOrd="1" destOrd="0" presId="urn:microsoft.com/office/officeart/2005/8/layout/orgChart1"/>
    <dgm:cxn modelId="{07C7E29B-7E6A-401D-82FB-1B0899E1E43A}" type="presOf" srcId="{13DEF5F2-863F-471F-80CC-5E90039C8CB0}" destId="{1FF239FA-9751-42AF-A022-32256A8CA462}" srcOrd="1" destOrd="0" presId="urn:microsoft.com/office/officeart/2005/8/layout/orgChart1"/>
    <dgm:cxn modelId="{27A148EB-A76D-4848-B378-C3EBBC19C0A1}" type="presOf" srcId="{AAE0E035-AE7C-4CF7-B5C7-0F4D7CDE6110}" destId="{F65F0AC5-538B-494B-BD17-6607328B0472}" srcOrd="0" destOrd="0" presId="urn:microsoft.com/office/officeart/2005/8/layout/orgChart1"/>
    <dgm:cxn modelId="{1BCDFE2F-25BC-4C0D-AFEF-62B55FF268AB}" srcId="{1E416DE7-BF7D-443C-B1C7-12002D160416}" destId="{72E5C9B3-CB9E-42FD-880F-E47B46F199CB}" srcOrd="2" destOrd="0" parTransId="{0FE90C67-D13C-41C1-BF2A-02FC700DCD8E}" sibTransId="{2C48FA67-09F6-4EB5-9A9E-46D7E6FEC88A}"/>
    <dgm:cxn modelId="{174974F9-B9E3-4828-A4CE-1E6E999F0200}" type="presOf" srcId="{FFA67A96-2E8C-4A95-81A0-4E8B8E68B325}" destId="{8281A1B6-4C29-4D68-8EA7-937752CE1EE5}" srcOrd="0" destOrd="0" presId="urn:microsoft.com/office/officeart/2005/8/layout/orgChart1"/>
    <dgm:cxn modelId="{B165BA25-C9F7-4B5B-9C7F-E129C9DC4366}" type="presOf" srcId="{72E5C9B3-CB9E-42FD-880F-E47B46F199CB}" destId="{D3A3ECFD-EDDA-4F36-B998-D5A5A625C5BB}" srcOrd="0" destOrd="0" presId="urn:microsoft.com/office/officeart/2005/8/layout/orgChart1"/>
    <dgm:cxn modelId="{872C5A20-A7F4-46DB-8380-C861BB3F5C2A}" type="presOf" srcId="{02298AF6-5E96-4E3B-92C1-22746D1DDF43}" destId="{515E5F85-5D0C-4F78-B0D9-30C70E29F518}" srcOrd="0" destOrd="0" presId="urn:microsoft.com/office/officeart/2005/8/layout/orgChart1"/>
    <dgm:cxn modelId="{58CBB468-F1A2-4ABF-B46F-628641D76426}" type="presOf" srcId="{0FE90C67-D13C-41C1-BF2A-02FC700DCD8E}" destId="{7866F91B-B37E-429B-891F-ECB7E420F994}" srcOrd="0" destOrd="0" presId="urn:microsoft.com/office/officeart/2005/8/layout/orgChart1"/>
    <dgm:cxn modelId="{42A9E04D-C678-46A7-B473-2D8A65D5A348}" type="presOf" srcId="{1E416DE7-BF7D-443C-B1C7-12002D160416}" destId="{A897498A-1849-4689-8D1D-D1B3648A2042}" srcOrd="0" destOrd="0" presId="urn:microsoft.com/office/officeart/2005/8/layout/orgChart1"/>
    <dgm:cxn modelId="{113E3BD4-15A6-4A19-AF63-28DD686E7CCA}" srcId="{1E75E984-0301-439E-AB90-EB65A459BC7B}" destId="{187D0620-88A7-4FFB-A806-11C953977D90}" srcOrd="3" destOrd="0" parTransId="{FA1EFDC2-7F67-408E-8362-918B63119407}" sibTransId="{39C10A13-27B2-423F-945B-1FEE25883FAE}"/>
    <dgm:cxn modelId="{DF26EF51-5339-4B5A-8746-8BD96A5B48D1}" type="presOf" srcId="{3EE5282F-69FE-40C3-8338-C5FCE714F8B3}" destId="{2B00EF8F-330E-423B-B975-43FA4425A0F8}" srcOrd="0" destOrd="0" presId="urn:microsoft.com/office/officeart/2005/8/layout/orgChart1"/>
    <dgm:cxn modelId="{59A5B57E-99AE-4917-9530-B7E4B3D25F3B}" type="presOf" srcId="{E712D98D-B0AA-4A76-996B-EF6E7587300C}" destId="{EE843F61-45E7-43B0-961A-2302F8F96D4A}" srcOrd="1" destOrd="0" presId="urn:microsoft.com/office/officeart/2005/8/layout/orgChart1"/>
    <dgm:cxn modelId="{B67A8E8E-B512-4A38-8D31-504BF074A323}" srcId="{1E75E984-0301-439E-AB90-EB65A459BC7B}" destId="{13DEF5F2-863F-471F-80CC-5E90039C8CB0}" srcOrd="0" destOrd="0" parTransId="{FA751FC2-2936-4F8D-8359-9DE32FEF2BA0}" sibTransId="{EFD5B0B9-0BDC-4A44-BC9A-86ACC4BB9870}"/>
    <dgm:cxn modelId="{94AD4C58-74E8-4445-BD59-5D86BBBA411B}" type="presOf" srcId="{555D75C2-9157-4C8C-B28D-02FFA8BD79D4}" destId="{CC49D6DD-03BC-4506-B52F-61E26DB75AF1}" srcOrd="0" destOrd="0" presId="urn:microsoft.com/office/officeart/2005/8/layout/orgChart1"/>
    <dgm:cxn modelId="{3E797EF9-B6AC-4841-AA19-576E899D016E}" type="presOf" srcId="{1E75E984-0301-439E-AB90-EB65A459BC7B}" destId="{37348D14-EF36-4B0A-8AAF-F8CDF7031FED}" srcOrd="0" destOrd="0" presId="urn:microsoft.com/office/officeart/2005/8/layout/orgChart1"/>
    <dgm:cxn modelId="{49B4940A-7B78-4AD8-B23B-689DD8597B7A}" type="presOf" srcId="{9B31D5C4-99A4-47D1-AEDA-881DF4E637E1}" destId="{3F9E4FD4-9993-408F-BEA1-3C0565703498}" srcOrd="0" destOrd="0" presId="urn:microsoft.com/office/officeart/2005/8/layout/orgChart1"/>
    <dgm:cxn modelId="{94C49EDC-E519-450B-8FA3-AA6896812CD8}" srcId="{1E75E984-0301-439E-AB90-EB65A459BC7B}" destId="{1E416DE7-BF7D-443C-B1C7-12002D160416}" srcOrd="1" destOrd="0" parTransId="{20CE6D6B-A2BA-4C8E-ACEA-3B85738E5EC5}" sibTransId="{B086D40B-7DD4-4108-89C6-10223DB24A81}"/>
    <dgm:cxn modelId="{098EA693-FE74-470F-9E5A-E3BF94CCFE15}" type="presOf" srcId="{187D0620-88A7-4FFB-A806-11C953977D90}" destId="{9A8FF54B-251E-4E15-803B-58EA1C56DBF4}" srcOrd="0" destOrd="0" presId="urn:microsoft.com/office/officeart/2005/8/layout/orgChart1"/>
    <dgm:cxn modelId="{64C01C83-FAF6-41D7-93CB-59B3CA99B962}" srcId="{1E75E984-0301-439E-AB90-EB65A459BC7B}" destId="{3EE5282F-69FE-40C3-8338-C5FCE714F8B3}" srcOrd="2" destOrd="0" parTransId="{9B31D5C4-99A4-47D1-AEDA-881DF4E637E1}" sibTransId="{850328EA-394D-41B6-B879-6C22CABADA4E}"/>
    <dgm:cxn modelId="{FE72B92A-63AD-4B7E-86BD-EEAEC3CF18D2}" type="presOf" srcId="{187D0620-88A7-4FFB-A806-11C953977D90}" destId="{EE655A0A-044E-4AAA-8539-72F396B0A169}" srcOrd="1" destOrd="0" presId="urn:microsoft.com/office/officeart/2005/8/layout/orgChart1"/>
    <dgm:cxn modelId="{F676C04F-87C6-4E10-AE47-B86A66372D36}" type="presOf" srcId="{FA1EFDC2-7F67-408E-8362-918B63119407}" destId="{3B4E1220-FEF4-4D2A-AD00-DB5FB1CE5F5B}" srcOrd="0" destOrd="0" presId="urn:microsoft.com/office/officeart/2005/8/layout/orgChart1"/>
    <dgm:cxn modelId="{7CC2DA46-9B9D-4A8B-9F4D-80C73751D54A}" type="presOf" srcId="{E712D98D-B0AA-4A76-996B-EF6E7587300C}" destId="{9C7DD05C-6D5B-4CAB-BF7A-10A04BE85583}" srcOrd="0" destOrd="0" presId="urn:microsoft.com/office/officeart/2005/8/layout/orgChart1"/>
    <dgm:cxn modelId="{F496BF6D-96BD-4DAA-85E5-15F24CEE21C0}" type="presOf" srcId="{20CE6D6B-A2BA-4C8E-ACEA-3B85738E5EC5}" destId="{25A21265-4D02-4E54-94C0-1576CA14C9C4}" srcOrd="0" destOrd="0" presId="urn:microsoft.com/office/officeart/2005/8/layout/orgChart1"/>
    <dgm:cxn modelId="{C02215BE-06B1-40F5-A4F3-C2886E8B87B2}" type="presOf" srcId="{8B500FF9-6D4A-40A1-B5CB-7493DFC4EBDC}" destId="{912912F8-06DF-4ADF-9C06-F9B262267A0E}" srcOrd="0" destOrd="0" presId="urn:microsoft.com/office/officeart/2005/8/layout/orgChart1"/>
    <dgm:cxn modelId="{8AF9A77F-A045-4E92-89D2-5C75DC5B4EA1}" type="presParOf" srcId="{912912F8-06DF-4ADF-9C06-F9B262267A0E}" destId="{62C1F162-8FDB-447A-99A6-581156214AB8}" srcOrd="0" destOrd="0" presId="urn:microsoft.com/office/officeart/2005/8/layout/orgChart1"/>
    <dgm:cxn modelId="{1DACB2E8-9454-4C85-B81E-6922FF897826}" type="presParOf" srcId="{62C1F162-8FDB-447A-99A6-581156214AB8}" destId="{629517DE-752A-4816-B954-9BE013637391}" srcOrd="0" destOrd="0" presId="urn:microsoft.com/office/officeart/2005/8/layout/orgChart1"/>
    <dgm:cxn modelId="{04358BB8-9B29-4BBE-A445-07C6ADD62A4B}" type="presParOf" srcId="{629517DE-752A-4816-B954-9BE013637391}" destId="{37348D14-EF36-4B0A-8AAF-F8CDF7031FED}" srcOrd="0" destOrd="0" presId="urn:microsoft.com/office/officeart/2005/8/layout/orgChart1"/>
    <dgm:cxn modelId="{8EC8836F-08CC-4BB3-AD7F-6DC1B9E506B9}" type="presParOf" srcId="{629517DE-752A-4816-B954-9BE013637391}" destId="{7B46CAE4-C1D6-46E9-B69B-C4C190AB3692}" srcOrd="1" destOrd="0" presId="urn:microsoft.com/office/officeart/2005/8/layout/orgChart1"/>
    <dgm:cxn modelId="{58F1720E-FE18-4865-BAD7-5DC626CDAA44}" type="presParOf" srcId="{62C1F162-8FDB-447A-99A6-581156214AB8}" destId="{D06ACEAF-172F-4DBB-B787-4B84E98240E9}" srcOrd="1" destOrd="0" presId="urn:microsoft.com/office/officeart/2005/8/layout/orgChart1"/>
    <dgm:cxn modelId="{8908A9C5-B054-4DF1-A6C8-2F6005191540}" type="presParOf" srcId="{D06ACEAF-172F-4DBB-B787-4B84E98240E9}" destId="{84C69D5A-0B15-4CD5-8F4C-B3650176D21B}" srcOrd="0" destOrd="0" presId="urn:microsoft.com/office/officeart/2005/8/layout/orgChart1"/>
    <dgm:cxn modelId="{022E5AB2-1658-4081-9631-6184CE43FC15}" type="presParOf" srcId="{D06ACEAF-172F-4DBB-B787-4B84E98240E9}" destId="{A62C345D-3928-48BB-961D-3CD52CCFCCD7}" srcOrd="1" destOrd="0" presId="urn:microsoft.com/office/officeart/2005/8/layout/orgChart1"/>
    <dgm:cxn modelId="{14FCBDEC-1DAE-4EC8-A20E-756B3C43E222}" type="presParOf" srcId="{A62C345D-3928-48BB-961D-3CD52CCFCCD7}" destId="{C9261897-B700-4612-9C9E-B7A0494A783A}" srcOrd="0" destOrd="0" presId="urn:microsoft.com/office/officeart/2005/8/layout/orgChart1"/>
    <dgm:cxn modelId="{2D4A8302-5793-4DF6-96CA-9111E0F4C467}" type="presParOf" srcId="{C9261897-B700-4612-9C9E-B7A0494A783A}" destId="{7248947C-C5F7-4340-A78C-3C2866E72A78}" srcOrd="0" destOrd="0" presId="urn:microsoft.com/office/officeart/2005/8/layout/orgChart1"/>
    <dgm:cxn modelId="{AEE34A68-09A4-4F18-960A-65C2292D3380}" type="presParOf" srcId="{C9261897-B700-4612-9C9E-B7A0494A783A}" destId="{1FF239FA-9751-42AF-A022-32256A8CA462}" srcOrd="1" destOrd="0" presId="urn:microsoft.com/office/officeart/2005/8/layout/orgChart1"/>
    <dgm:cxn modelId="{43262CC7-A1C8-4A38-AD47-EF66959584C7}" type="presParOf" srcId="{A62C345D-3928-48BB-961D-3CD52CCFCCD7}" destId="{7F92B35B-A079-46C5-BC68-D96D7634F5DF}" srcOrd="1" destOrd="0" presId="urn:microsoft.com/office/officeart/2005/8/layout/orgChart1"/>
    <dgm:cxn modelId="{352C7002-57A0-4B2C-B4DD-38ACD20F6456}" type="presParOf" srcId="{7F92B35B-A079-46C5-BC68-D96D7634F5DF}" destId="{AB3BA0FD-E3D8-41FD-A87E-D65023B33DAC}" srcOrd="0" destOrd="0" presId="urn:microsoft.com/office/officeart/2005/8/layout/orgChart1"/>
    <dgm:cxn modelId="{AF6A2B56-AB04-4988-9CC0-A0281A015BC7}" type="presParOf" srcId="{7F92B35B-A079-46C5-BC68-D96D7634F5DF}" destId="{D06450E4-21D1-4925-9EC7-4A51AA8E25B7}" srcOrd="1" destOrd="0" presId="urn:microsoft.com/office/officeart/2005/8/layout/orgChart1"/>
    <dgm:cxn modelId="{EC6B8E97-6AD3-4720-940F-18A1853D0923}" type="presParOf" srcId="{D06450E4-21D1-4925-9EC7-4A51AA8E25B7}" destId="{02D50ED3-C229-48A5-8CFB-6595B8B312B5}" srcOrd="0" destOrd="0" presId="urn:microsoft.com/office/officeart/2005/8/layout/orgChart1"/>
    <dgm:cxn modelId="{F703A878-4370-40A8-B5F8-67A2138E3152}" type="presParOf" srcId="{02D50ED3-C229-48A5-8CFB-6595B8B312B5}" destId="{9C7DD05C-6D5B-4CAB-BF7A-10A04BE85583}" srcOrd="0" destOrd="0" presId="urn:microsoft.com/office/officeart/2005/8/layout/orgChart1"/>
    <dgm:cxn modelId="{7D839710-A13E-4A42-AEF4-EA37C832D770}" type="presParOf" srcId="{02D50ED3-C229-48A5-8CFB-6595B8B312B5}" destId="{EE843F61-45E7-43B0-961A-2302F8F96D4A}" srcOrd="1" destOrd="0" presId="urn:microsoft.com/office/officeart/2005/8/layout/orgChart1"/>
    <dgm:cxn modelId="{F96D9A9D-1CD0-448D-9031-F3B0E08142E3}" type="presParOf" srcId="{D06450E4-21D1-4925-9EC7-4A51AA8E25B7}" destId="{8C1EA770-8AAC-4071-BC9F-BBB0B21474EF}" srcOrd="1" destOrd="0" presId="urn:microsoft.com/office/officeart/2005/8/layout/orgChart1"/>
    <dgm:cxn modelId="{71D13A42-2A9C-4E6D-B106-AB260695591D}" type="presParOf" srcId="{D06450E4-21D1-4925-9EC7-4A51AA8E25B7}" destId="{5AABC235-F379-481B-B5A3-8469F68056B2}" srcOrd="2" destOrd="0" presId="urn:microsoft.com/office/officeart/2005/8/layout/orgChart1"/>
    <dgm:cxn modelId="{5800B60B-4E1E-41DD-924C-2EF2EEF561C3}" type="presParOf" srcId="{7F92B35B-A079-46C5-BC68-D96D7634F5DF}" destId="{515E5F85-5D0C-4F78-B0D9-30C70E29F518}" srcOrd="2" destOrd="0" presId="urn:microsoft.com/office/officeart/2005/8/layout/orgChart1"/>
    <dgm:cxn modelId="{072E7710-D986-4AD2-9961-5994520FE67D}" type="presParOf" srcId="{7F92B35B-A079-46C5-BC68-D96D7634F5DF}" destId="{DD94967D-4C99-4790-B60A-A6BC89EB0B85}" srcOrd="3" destOrd="0" presId="urn:microsoft.com/office/officeart/2005/8/layout/orgChart1"/>
    <dgm:cxn modelId="{466E058E-DAAC-4388-80D1-85102A0B2BBB}" type="presParOf" srcId="{DD94967D-4C99-4790-B60A-A6BC89EB0B85}" destId="{65C41095-401D-4F2B-97A5-A64D57EB9EE2}" srcOrd="0" destOrd="0" presId="urn:microsoft.com/office/officeart/2005/8/layout/orgChart1"/>
    <dgm:cxn modelId="{4DA8808D-337D-47F6-952D-BED9C90D4299}" type="presParOf" srcId="{65C41095-401D-4F2B-97A5-A64D57EB9EE2}" destId="{FEB0AA53-5564-4445-90DC-6048169A9130}" srcOrd="0" destOrd="0" presId="urn:microsoft.com/office/officeart/2005/8/layout/orgChart1"/>
    <dgm:cxn modelId="{A0969051-3F91-4982-AC43-EAE03AAB3F45}" type="presParOf" srcId="{65C41095-401D-4F2B-97A5-A64D57EB9EE2}" destId="{2665A290-4276-4AC4-A33E-186405F04531}" srcOrd="1" destOrd="0" presId="urn:microsoft.com/office/officeart/2005/8/layout/orgChart1"/>
    <dgm:cxn modelId="{D04CEFD4-D9FF-4E3C-98AB-1655FFA6A24B}" type="presParOf" srcId="{DD94967D-4C99-4790-B60A-A6BC89EB0B85}" destId="{2743F32E-6440-47F4-A601-4D0FD9BF3A3E}" srcOrd="1" destOrd="0" presId="urn:microsoft.com/office/officeart/2005/8/layout/orgChart1"/>
    <dgm:cxn modelId="{1CB46D9C-C37B-4686-AA6F-236D3E8075E1}" type="presParOf" srcId="{DD94967D-4C99-4790-B60A-A6BC89EB0B85}" destId="{19132355-C791-4265-B1D3-09A6E466335B}" srcOrd="2" destOrd="0" presId="urn:microsoft.com/office/officeart/2005/8/layout/orgChart1"/>
    <dgm:cxn modelId="{2E513953-3A5E-4664-8A1E-2AAE0629FF2A}" type="presParOf" srcId="{A62C345D-3928-48BB-961D-3CD52CCFCCD7}" destId="{C3E2AB3F-05D8-490B-AE1C-7FD9305B5C39}" srcOrd="2" destOrd="0" presId="urn:microsoft.com/office/officeart/2005/8/layout/orgChart1"/>
    <dgm:cxn modelId="{55E407F8-D402-419C-8709-CB7740D1BE71}" type="presParOf" srcId="{D06ACEAF-172F-4DBB-B787-4B84E98240E9}" destId="{25A21265-4D02-4E54-94C0-1576CA14C9C4}" srcOrd="2" destOrd="0" presId="urn:microsoft.com/office/officeart/2005/8/layout/orgChart1"/>
    <dgm:cxn modelId="{83A8A5F6-4872-43ED-B353-9AC356B8E856}" type="presParOf" srcId="{D06ACEAF-172F-4DBB-B787-4B84E98240E9}" destId="{BD028BC0-7E6E-4D85-AD21-AB9756F13CA3}" srcOrd="3" destOrd="0" presId="urn:microsoft.com/office/officeart/2005/8/layout/orgChart1"/>
    <dgm:cxn modelId="{5BD1C1C8-D1A1-4591-8B73-8FFED01EDE01}" type="presParOf" srcId="{BD028BC0-7E6E-4D85-AD21-AB9756F13CA3}" destId="{2674F426-0019-4D0A-B7A4-489F584DAE14}" srcOrd="0" destOrd="0" presId="urn:microsoft.com/office/officeart/2005/8/layout/orgChart1"/>
    <dgm:cxn modelId="{87D2F407-A682-483C-AB18-67726705488D}" type="presParOf" srcId="{2674F426-0019-4D0A-B7A4-489F584DAE14}" destId="{A897498A-1849-4689-8D1D-D1B3648A2042}" srcOrd="0" destOrd="0" presId="urn:microsoft.com/office/officeart/2005/8/layout/orgChart1"/>
    <dgm:cxn modelId="{3FD155BF-F0C3-48DF-BC47-724FA53D9655}" type="presParOf" srcId="{2674F426-0019-4D0A-B7A4-489F584DAE14}" destId="{886B63E8-2526-47B6-9760-4F84C5324EBC}" srcOrd="1" destOrd="0" presId="urn:microsoft.com/office/officeart/2005/8/layout/orgChart1"/>
    <dgm:cxn modelId="{636101BA-63A3-43B8-83C4-86869B0C5A3E}" type="presParOf" srcId="{BD028BC0-7E6E-4D85-AD21-AB9756F13CA3}" destId="{8C995F67-0927-4068-8FB9-FD952170E41A}" srcOrd="1" destOrd="0" presId="urn:microsoft.com/office/officeart/2005/8/layout/orgChart1"/>
    <dgm:cxn modelId="{225D922A-D556-4A62-BA17-94C61FB3D247}" type="presParOf" srcId="{8C995F67-0927-4068-8FB9-FD952170E41A}" destId="{F65F0AC5-538B-494B-BD17-6607328B0472}" srcOrd="0" destOrd="0" presId="urn:microsoft.com/office/officeart/2005/8/layout/orgChart1"/>
    <dgm:cxn modelId="{3975E4C9-A869-4CFA-93A7-51205FA6976E}" type="presParOf" srcId="{8C995F67-0927-4068-8FB9-FD952170E41A}" destId="{1FFBCA6A-B09B-4427-A98C-47A213A8D34E}" srcOrd="1" destOrd="0" presId="urn:microsoft.com/office/officeart/2005/8/layout/orgChart1"/>
    <dgm:cxn modelId="{B96D0C00-3DE6-4C90-808B-A3957F4507DE}" type="presParOf" srcId="{1FFBCA6A-B09B-4427-A98C-47A213A8D34E}" destId="{D1F59A93-CF18-483F-9A9E-D89DF474C74E}" srcOrd="0" destOrd="0" presId="urn:microsoft.com/office/officeart/2005/8/layout/orgChart1"/>
    <dgm:cxn modelId="{804724B4-D25C-4F37-974C-67E25B521C1B}" type="presParOf" srcId="{D1F59A93-CF18-483F-9A9E-D89DF474C74E}" destId="{8281A1B6-4C29-4D68-8EA7-937752CE1EE5}" srcOrd="0" destOrd="0" presId="urn:microsoft.com/office/officeart/2005/8/layout/orgChart1"/>
    <dgm:cxn modelId="{06AC3B1C-2A35-4D21-97ED-FECF4930B480}" type="presParOf" srcId="{D1F59A93-CF18-483F-9A9E-D89DF474C74E}" destId="{692486C1-1372-46BA-A891-9CBF6C06BEC8}" srcOrd="1" destOrd="0" presId="urn:microsoft.com/office/officeart/2005/8/layout/orgChart1"/>
    <dgm:cxn modelId="{29FCF658-BF15-48DC-8E59-2E88B644ACEB}" type="presParOf" srcId="{1FFBCA6A-B09B-4427-A98C-47A213A8D34E}" destId="{B6420A98-212E-417E-AADE-6E48B00C0932}" srcOrd="1" destOrd="0" presId="urn:microsoft.com/office/officeart/2005/8/layout/orgChart1"/>
    <dgm:cxn modelId="{E7F2C90F-A4AA-4116-BE7C-30D649DA7016}" type="presParOf" srcId="{1FFBCA6A-B09B-4427-A98C-47A213A8D34E}" destId="{4CAFF7F5-6162-437D-9EB1-86C2CDC4078C}" srcOrd="2" destOrd="0" presId="urn:microsoft.com/office/officeart/2005/8/layout/orgChart1"/>
    <dgm:cxn modelId="{767D79FB-A6F6-4B26-B01E-4B1CC8E545E6}" type="presParOf" srcId="{8C995F67-0927-4068-8FB9-FD952170E41A}" destId="{2A1DBD84-C33D-4891-8FBA-7665A191FFB6}" srcOrd="2" destOrd="0" presId="urn:microsoft.com/office/officeart/2005/8/layout/orgChart1"/>
    <dgm:cxn modelId="{FDFC4CAD-C2BD-49AD-9918-4E3581244AB6}" type="presParOf" srcId="{8C995F67-0927-4068-8FB9-FD952170E41A}" destId="{E33A1C2B-44E6-4D7C-8EAD-BD4C5916D5F0}" srcOrd="3" destOrd="0" presId="urn:microsoft.com/office/officeart/2005/8/layout/orgChart1"/>
    <dgm:cxn modelId="{5D91EE16-A8F3-4771-947C-E37F1397B06A}" type="presParOf" srcId="{E33A1C2B-44E6-4D7C-8EAD-BD4C5916D5F0}" destId="{CD73C0AE-DC87-4604-A265-7FFD1724228B}" srcOrd="0" destOrd="0" presId="urn:microsoft.com/office/officeart/2005/8/layout/orgChart1"/>
    <dgm:cxn modelId="{25114652-7611-498E-A7DC-3BC929E68DD7}" type="presParOf" srcId="{CD73C0AE-DC87-4604-A265-7FFD1724228B}" destId="{CC49D6DD-03BC-4506-B52F-61E26DB75AF1}" srcOrd="0" destOrd="0" presId="urn:microsoft.com/office/officeart/2005/8/layout/orgChart1"/>
    <dgm:cxn modelId="{1F75D476-B793-42B2-BAF3-CABBB6C9D6F9}" type="presParOf" srcId="{CD73C0AE-DC87-4604-A265-7FFD1724228B}" destId="{E73E993D-E253-451F-A6A9-036F1CDD06B7}" srcOrd="1" destOrd="0" presId="urn:microsoft.com/office/officeart/2005/8/layout/orgChart1"/>
    <dgm:cxn modelId="{A77442B2-6467-441D-B8A9-3C582BFF7803}" type="presParOf" srcId="{E33A1C2B-44E6-4D7C-8EAD-BD4C5916D5F0}" destId="{4436D180-764A-4F94-94FA-BD1D985D86F0}" srcOrd="1" destOrd="0" presId="urn:microsoft.com/office/officeart/2005/8/layout/orgChart1"/>
    <dgm:cxn modelId="{FD64C49C-3C4C-4619-A3C6-467EFE8B4D88}" type="presParOf" srcId="{E33A1C2B-44E6-4D7C-8EAD-BD4C5916D5F0}" destId="{78346133-506E-443D-83D4-B21D01A0F8F0}" srcOrd="2" destOrd="0" presId="urn:microsoft.com/office/officeart/2005/8/layout/orgChart1"/>
    <dgm:cxn modelId="{AF5E4D6E-4676-4E1A-9011-F2FB67247CD2}" type="presParOf" srcId="{8C995F67-0927-4068-8FB9-FD952170E41A}" destId="{7866F91B-B37E-429B-891F-ECB7E420F994}" srcOrd="4" destOrd="0" presId="urn:microsoft.com/office/officeart/2005/8/layout/orgChart1"/>
    <dgm:cxn modelId="{4BADF17B-1DD3-4408-95F0-472E057EF6DA}" type="presParOf" srcId="{8C995F67-0927-4068-8FB9-FD952170E41A}" destId="{FA21B613-706A-43D0-BFA6-797EFFF3A3A8}" srcOrd="5" destOrd="0" presId="urn:microsoft.com/office/officeart/2005/8/layout/orgChart1"/>
    <dgm:cxn modelId="{F1DBCEA9-CF98-42F2-9AF5-040CF73C1881}" type="presParOf" srcId="{FA21B613-706A-43D0-BFA6-797EFFF3A3A8}" destId="{FEDA0E47-AC56-4525-BDF6-ADDC5E42D16C}" srcOrd="0" destOrd="0" presId="urn:microsoft.com/office/officeart/2005/8/layout/orgChart1"/>
    <dgm:cxn modelId="{D34D1078-3586-463C-8FAC-4EACE748AA24}" type="presParOf" srcId="{FEDA0E47-AC56-4525-BDF6-ADDC5E42D16C}" destId="{D3A3ECFD-EDDA-4F36-B998-D5A5A625C5BB}" srcOrd="0" destOrd="0" presId="urn:microsoft.com/office/officeart/2005/8/layout/orgChart1"/>
    <dgm:cxn modelId="{28F233C8-7D44-433A-B492-E0D7743ED74E}" type="presParOf" srcId="{FEDA0E47-AC56-4525-BDF6-ADDC5E42D16C}" destId="{D7194BE2-BD29-46FB-B275-93ECD05F7FD1}" srcOrd="1" destOrd="0" presId="urn:microsoft.com/office/officeart/2005/8/layout/orgChart1"/>
    <dgm:cxn modelId="{697B27A0-5119-4F28-A440-032ADFC92D20}" type="presParOf" srcId="{FA21B613-706A-43D0-BFA6-797EFFF3A3A8}" destId="{F0C75390-9235-41BA-BC2C-D964BF029E63}" srcOrd="1" destOrd="0" presId="urn:microsoft.com/office/officeart/2005/8/layout/orgChart1"/>
    <dgm:cxn modelId="{9432C2AE-6914-4E28-BE51-52B75C9DAB4C}" type="presParOf" srcId="{FA21B613-706A-43D0-BFA6-797EFFF3A3A8}" destId="{0B4418D7-3567-49A3-AE9B-BA7C1173C982}" srcOrd="2" destOrd="0" presId="urn:microsoft.com/office/officeart/2005/8/layout/orgChart1"/>
    <dgm:cxn modelId="{D4DBD522-9F71-42AA-9199-3A7AE0E72D7F}" type="presParOf" srcId="{BD028BC0-7E6E-4D85-AD21-AB9756F13CA3}" destId="{9F61A89F-61E2-46AE-BFCD-F0483B89DBAF}" srcOrd="2" destOrd="0" presId="urn:microsoft.com/office/officeart/2005/8/layout/orgChart1"/>
    <dgm:cxn modelId="{919571C2-39EC-42CD-B189-DB7A1CCE6A0E}" type="presParOf" srcId="{D06ACEAF-172F-4DBB-B787-4B84E98240E9}" destId="{3F9E4FD4-9993-408F-BEA1-3C0565703498}" srcOrd="4" destOrd="0" presId="urn:microsoft.com/office/officeart/2005/8/layout/orgChart1"/>
    <dgm:cxn modelId="{23803656-6FB9-4192-A404-C5D28B58D2E9}" type="presParOf" srcId="{D06ACEAF-172F-4DBB-B787-4B84E98240E9}" destId="{BD5988FB-AFD2-4364-9EF0-AC447C4A1251}" srcOrd="5" destOrd="0" presId="urn:microsoft.com/office/officeart/2005/8/layout/orgChart1"/>
    <dgm:cxn modelId="{3ACAAB8F-5E8E-4B5F-B7F3-308185FEE3F6}" type="presParOf" srcId="{BD5988FB-AFD2-4364-9EF0-AC447C4A1251}" destId="{488AB5D3-0C2A-4F74-B2D2-82EBE63443C1}" srcOrd="0" destOrd="0" presId="urn:microsoft.com/office/officeart/2005/8/layout/orgChart1"/>
    <dgm:cxn modelId="{63C0EC32-F9BD-4B17-B9C8-6866EFD34C2A}" type="presParOf" srcId="{488AB5D3-0C2A-4F74-B2D2-82EBE63443C1}" destId="{2B00EF8F-330E-423B-B975-43FA4425A0F8}" srcOrd="0" destOrd="0" presId="urn:microsoft.com/office/officeart/2005/8/layout/orgChart1"/>
    <dgm:cxn modelId="{49FF9F8B-0F04-4513-AF26-4AEDF7B6C1A3}" type="presParOf" srcId="{488AB5D3-0C2A-4F74-B2D2-82EBE63443C1}" destId="{D9C8E42C-C731-4AB2-BAFE-F9368CC008B5}" srcOrd="1" destOrd="0" presId="urn:microsoft.com/office/officeart/2005/8/layout/orgChart1"/>
    <dgm:cxn modelId="{A7C506F9-2CDF-4BA3-B6DF-827ABFC727A7}" type="presParOf" srcId="{BD5988FB-AFD2-4364-9EF0-AC447C4A1251}" destId="{66711EBD-9261-4F8D-89FA-228C3A46E392}" srcOrd="1" destOrd="0" presId="urn:microsoft.com/office/officeart/2005/8/layout/orgChart1"/>
    <dgm:cxn modelId="{6ECD5349-BE85-4622-8AF8-597A9C7583BD}" type="presParOf" srcId="{BD5988FB-AFD2-4364-9EF0-AC447C4A1251}" destId="{FF62D9BE-97D4-409F-93FF-B76C4E4573C9}" srcOrd="2" destOrd="0" presId="urn:microsoft.com/office/officeart/2005/8/layout/orgChart1"/>
    <dgm:cxn modelId="{2064DD1B-C1C9-4F2F-B3C3-28B9560863C4}" type="presParOf" srcId="{D06ACEAF-172F-4DBB-B787-4B84E98240E9}" destId="{3B4E1220-FEF4-4D2A-AD00-DB5FB1CE5F5B}" srcOrd="6" destOrd="0" presId="urn:microsoft.com/office/officeart/2005/8/layout/orgChart1"/>
    <dgm:cxn modelId="{F5593DCC-05D6-46B9-BAD9-07E971022E67}" type="presParOf" srcId="{D06ACEAF-172F-4DBB-B787-4B84E98240E9}" destId="{F25D6358-4475-40C3-B070-CB5EA20D69CC}" srcOrd="7" destOrd="0" presId="urn:microsoft.com/office/officeart/2005/8/layout/orgChart1"/>
    <dgm:cxn modelId="{47EAC41C-E027-4ACC-8C96-F9B8A3240D08}" type="presParOf" srcId="{F25D6358-4475-40C3-B070-CB5EA20D69CC}" destId="{A4E28B46-122B-4CEE-BF5B-484330BF1911}" srcOrd="0" destOrd="0" presId="urn:microsoft.com/office/officeart/2005/8/layout/orgChart1"/>
    <dgm:cxn modelId="{4423C277-B236-42B2-B9D6-216B591D5E66}" type="presParOf" srcId="{A4E28B46-122B-4CEE-BF5B-484330BF1911}" destId="{9A8FF54B-251E-4E15-803B-58EA1C56DBF4}" srcOrd="0" destOrd="0" presId="urn:microsoft.com/office/officeart/2005/8/layout/orgChart1"/>
    <dgm:cxn modelId="{2BC2BAEC-5DD0-4079-B1B5-7962A2498147}" type="presParOf" srcId="{A4E28B46-122B-4CEE-BF5B-484330BF1911}" destId="{EE655A0A-044E-4AAA-8539-72F396B0A169}" srcOrd="1" destOrd="0" presId="urn:microsoft.com/office/officeart/2005/8/layout/orgChart1"/>
    <dgm:cxn modelId="{DC5EB72F-EF11-47E9-908A-600ED48645F8}" type="presParOf" srcId="{F25D6358-4475-40C3-B070-CB5EA20D69CC}" destId="{44ADA9DC-534F-4499-9992-0DE4E5189BD2}" srcOrd="1" destOrd="0" presId="urn:microsoft.com/office/officeart/2005/8/layout/orgChart1"/>
    <dgm:cxn modelId="{A872F24C-8846-4E64-BC61-94A8A74C8B89}" type="presParOf" srcId="{F25D6358-4475-40C3-B070-CB5EA20D69CC}" destId="{556AC29E-9031-4B7B-81DF-55B8D3ED7C8F}" srcOrd="2" destOrd="0" presId="urn:microsoft.com/office/officeart/2005/8/layout/orgChart1"/>
    <dgm:cxn modelId="{544C4948-F327-4399-88B6-215B6A2B6B25}" type="presParOf" srcId="{62C1F162-8FDB-447A-99A6-581156214AB8}" destId="{A6F4DE91-418D-4B7B-8F40-F371615578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54565-E187-47ED-BE87-8FF743DA086B}" type="doc">
      <dgm:prSet loTypeId="urn:microsoft.com/office/officeart/2005/8/layout/orgChart1" loCatId="hierarchy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hu-HU"/>
        </a:p>
      </dgm:t>
    </dgm:pt>
    <dgm:pt modelId="{85FB715C-B13C-41BF-A0BF-4C86C2214353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INTÉZMÉNYVEZETŐ</a:t>
          </a:r>
          <a:endParaRPr lang="hu-HU" b="1" dirty="0">
            <a:solidFill>
              <a:schemeClr val="tx1"/>
            </a:solidFill>
          </a:endParaRPr>
        </a:p>
      </dgm:t>
    </dgm:pt>
    <dgm:pt modelId="{647D83FA-7555-4C46-8E94-25A427D7AA98}" type="parTrans" cxnId="{9590A699-DD8D-41A6-AD90-4839EA4A5215}">
      <dgm:prSet/>
      <dgm:spPr/>
      <dgm:t>
        <a:bodyPr/>
        <a:lstStyle/>
        <a:p>
          <a:endParaRPr lang="hu-HU"/>
        </a:p>
      </dgm:t>
    </dgm:pt>
    <dgm:pt modelId="{CB972BC1-E397-4BE8-AA65-05E5FF804646}" type="sibTrans" cxnId="{9590A699-DD8D-41A6-AD90-4839EA4A5215}">
      <dgm:prSet/>
      <dgm:spPr/>
      <dgm:t>
        <a:bodyPr/>
        <a:lstStyle/>
        <a:p>
          <a:endParaRPr lang="hu-HU"/>
        </a:p>
      </dgm:t>
    </dgm:pt>
    <dgm:pt modelId="{326A9CD8-23EC-4FB8-A8C9-A0FD1DB3C3AB}" type="asst">
      <dgm:prSet phldrT="[Szöveg]"/>
      <dgm:spPr/>
      <dgm:t>
        <a:bodyPr/>
        <a:lstStyle/>
        <a:p>
          <a:r>
            <a:rPr lang="hu-HU" b="1" dirty="0" smtClean="0"/>
            <a:t>TITKÁRSÁG</a:t>
          </a:r>
          <a:endParaRPr lang="hu-HU" b="1" dirty="0"/>
        </a:p>
      </dgm:t>
    </dgm:pt>
    <dgm:pt modelId="{07797728-CFE1-4EF7-BFB6-EA8D08F22E05}" type="parTrans" cxnId="{9134CD15-C359-4ABD-B151-A66ABF34AE8D}">
      <dgm:prSet/>
      <dgm:spPr/>
      <dgm:t>
        <a:bodyPr/>
        <a:lstStyle/>
        <a:p>
          <a:endParaRPr lang="hu-HU"/>
        </a:p>
      </dgm:t>
    </dgm:pt>
    <dgm:pt modelId="{3BD8AA24-3B8E-4FBB-9956-067F68269AEC}" type="sibTrans" cxnId="{9134CD15-C359-4ABD-B151-A66ABF34AE8D}">
      <dgm:prSet/>
      <dgm:spPr/>
      <dgm:t>
        <a:bodyPr/>
        <a:lstStyle/>
        <a:p>
          <a:endParaRPr lang="hu-HU"/>
        </a:p>
      </dgm:t>
    </dgm:pt>
    <dgm:pt modelId="{F48BC76C-A6C5-4901-AD93-CEC4BCA9E5D7}">
      <dgm:prSet phldrT="[Szöveg]"/>
      <dgm:spPr>
        <a:solidFill>
          <a:srgbClr val="FFC000"/>
        </a:solidFill>
      </dgm:spPr>
      <dgm:t>
        <a:bodyPr/>
        <a:lstStyle/>
        <a:p>
          <a:r>
            <a:rPr lang="hu-HU" b="1" dirty="0" smtClean="0"/>
            <a:t>SZAKMAI SZERVEZET</a:t>
          </a:r>
          <a:endParaRPr lang="hu-HU" b="1" dirty="0"/>
        </a:p>
      </dgm:t>
    </dgm:pt>
    <dgm:pt modelId="{FE44EE11-7549-4074-BA8A-8FE0F7EAAAE6}" type="parTrans" cxnId="{6D258F29-8F0E-4FB8-AA9C-B9BE65104AA2}">
      <dgm:prSet/>
      <dgm:spPr/>
      <dgm:t>
        <a:bodyPr/>
        <a:lstStyle/>
        <a:p>
          <a:endParaRPr lang="hu-HU"/>
        </a:p>
      </dgm:t>
    </dgm:pt>
    <dgm:pt modelId="{B16A7300-E11D-4245-9D18-CD43C6094A39}" type="sibTrans" cxnId="{6D258F29-8F0E-4FB8-AA9C-B9BE65104AA2}">
      <dgm:prSet/>
      <dgm:spPr/>
      <dgm:t>
        <a:bodyPr/>
        <a:lstStyle/>
        <a:p>
          <a:endParaRPr lang="hu-HU"/>
        </a:p>
      </dgm:t>
    </dgm:pt>
    <dgm:pt modelId="{C75B9C44-E980-43A7-B397-8F8748DD32C8}">
      <dgm:prSet phldrT="[Szöveg]"/>
      <dgm:spPr/>
      <dgm:t>
        <a:bodyPr/>
        <a:lstStyle/>
        <a:p>
          <a:r>
            <a:rPr lang="hu-HU" b="1" dirty="0" smtClean="0"/>
            <a:t>IGAZGATÁSI CSOPORT</a:t>
          </a:r>
          <a:endParaRPr lang="hu-HU" b="1" dirty="0"/>
        </a:p>
      </dgm:t>
    </dgm:pt>
    <dgm:pt modelId="{73D018B3-44A5-40F4-B7ED-78B9CAA7D01B}" type="parTrans" cxnId="{A21C23B9-3D9E-4807-82D5-143633509D72}">
      <dgm:prSet/>
      <dgm:spPr/>
      <dgm:t>
        <a:bodyPr/>
        <a:lstStyle/>
        <a:p>
          <a:endParaRPr lang="hu-HU"/>
        </a:p>
      </dgm:t>
    </dgm:pt>
    <dgm:pt modelId="{E7577DC1-C266-4894-B407-B9C4339AD810}" type="sibTrans" cxnId="{A21C23B9-3D9E-4807-82D5-143633509D72}">
      <dgm:prSet/>
      <dgm:spPr/>
      <dgm:t>
        <a:bodyPr/>
        <a:lstStyle/>
        <a:p>
          <a:endParaRPr lang="hu-HU"/>
        </a:p>
      </dgm:t>
    </dgm:pt>
    <dgm:pt modelId="{2A7BCCDA-CFCB-49D3-BD8B-1BA767C3524F}">
      <dgm:prSet phldrT="[Szöveg]"/>
      <dgm:spPr/>
      <dgm:t>
        <a:bodyPr/>
        <a:lstStyle/>
        <a:p>
          <a:r>
            <a:rPr lang="hu-HU" b="1" dirty="0" smtClean="0"/>
            <a:t>MŰSZAKI CSOPORT</a:t>
          </a:r>
          <a:endParaRPr lang="hu-HU" b="1" dirty="0"/>
        </a:p>
      </dgm:t>
    </dgm:pt>
    <dgm:pt modelId="{7AECAD59-BA6C-4945-A7EB-027162571454}" type="parTrans" cxnId="{97E80AFC-2BC7-4870-8232-9680E40AA8CE}">
      <dgm:prSet/>
      <dgm:spPr/>
      <dgm:t>
        <a:bodyPr/>
        <a:lstStyle/>
        <a:p>
          <a:endParaRPr lang="hu-HU"/>
        </a:p>
      </dgm:t>
    </dgm:pt>
    <dgm:pt modelId="{9C9BAB06-A49A-4E95-A955-1AE8F8B2A20A}" type="sibTrans" cxnId="{97E80AFC-2BC7-4870-8232-9680E40AA8CE}">
      <dgm:prSet/>
      <dgm:spPr/>
      <dgm:t>
        <a:bodyPr/>
        <a:lstStyle/>
        <a:p>
          <a:endParaRPr lang="hu-HU"/>
        </a:p>
      </dgm:t>
    </dgm:pt>
    <dgm:pt modelId="{86C4DD45-9F12-41DB-A054-9CEAE565D949}">
      <dgm:prSet/>
      <dgm:spPr>
        <a:solidFill>
          <a:srgbClr val="FFC000"/>
        </a:solidFill>
      </dgm:spPr>
      <dgm:t>
        <a:bodyPr/>
        <a:lstStyle/>
        <a:p>
          <a:r>
            <a:rPr lang="hu-HU" b="1" dirty="0" smtClean="0"/>
            <a:t>ÁPOLÁSI-GONDOZÁSI CSOPORT</a:t>
          </a:r>
          <a:endParaRPr lang="hu-HU" b="1" dirty="0"/>
        </a:p>
      </dgm:t>
    </dgm:pt>
    <dgm:pt modelId="{A7B41E31-E58C-44F5-9D73-BA5E2B105E2C}" type="parTrans" cxnId="{A5EF593D-9FEF-465C-91FA-79EB21BB337C}">
      <dgm:prSet/>
      <dgm:spPr/>
      <dgm:t>
        <a:bodyPr/>
        <a:lstStyle/>
        <a:p>
          <a:endParaRPr lang="hu-HU"/>
        </a:p>
      </dgm:t>
    </dgm:pt>
    <dgm:pt modelId="{F47FA3D7-4C94-42B9-A0E2-6CE6C9D003E4}" type="sibTrans" cxnId="{A5EF593D-9FEF-465C-91FA-79EB21BB337C}">
      <dgm:prSet/>
      <dgm:spPr/>
      <dgm:t>
        <a:bodyPr/>
        <a:lstStyle/>
        <a:p>
          <a:endParaRPr lang="hu-HU"/>
        </a:p>
      </dgm:t>
    </dgm:pt>
    <dgm:pt modelId="{30C4C7BF-E004-4C01-94D7-56721BCF8595}">
      <dgm:prSet/>
      <dgm:spPr/>
      <dgm:t>
        <a:bodyPr/>
        <a:lstStyle/>
        <a:p>
          <a:r>
            <a:rPr lang="hu-HU" b="1" dirty="0" smtClean="0"/>
            <a:t>A, B , C JELŰ OSZTÁLYOK</a:t>
          </a:r>
        </a:p>
        <a:p>
          <a:r>
            <a:rPr lang="hu-HU" dirty="0" smtClean="0"/>
            <a:t>/ 10 OSZTÁLY/</a:t>
          </a:r>
          <a:endParaRPr lang="hu-HU" dirty="0"/>
        </a:p>
      </dgm:t>
    </dgm:pt>
    <dgm:pt modelId="{304815D4-4E7F-4C56-B4AA-D078AD57D12F}" type="parTrans" cxnId="{CF4CFBCC-63DA-4186-8B8C-5384B8AEB458}">
      <dgm:prSet/>
      <dgm:spPr/>
      <dgm:t>
        <a:bodyPr/>
        <a:lstStyle/>
        <a:p>
          <a:endParaRPr lang="hu-HU"/>
        </a:p>
      </dgm:t>
    </dgm:pt>
    <dgm:pt modelId="{92DAD864-7ADA-43F2-A128-B93D55A6BE48}" type="sibTrans" cxnId="{CF4CFBCC-63DA-4186-8B8C-5384B8AEB458}">
      <dgm:prSet/>
      <dgm:spPr/>
      <dgm:t>
        <a:bodyPr/>
        <a:lstStyle/>
        <a:p>
          <a:endParaRPr lang="hu-HU"/>
        </a:p>
      </dgm:t>
    </dgm:pt>
    <dgm:pt modelId="{EEAFD0AD-D0D7-4C59-8FC3-949D33DEFD81}">
      <dgm:prSet/>
      <dgm:spPr>
        <a:solidFill>
          <a:srgbClr val="FFC000"/>
        </a:solidFill>
      </dgm:spPr>
      <dgm:t>
        <a:bodyPr/>
        <a:lstStyle/>
        <a:p>
          <a:r>
            <a:rPr lang="hu-HU" b="1" dirty="0" smtClean="0"/>
            <a:t>MENTÁLHIGIÉNÉS CSOPORT</a:t>
          </a:r>
          <a:endParaRPr lang="hu-HU" b="1" dirty="0"/>
        </a:p>
      </dgm:t>
    </dgm:pt>
    <dgm:pt modelId="{6FE4DD56-ABE6-49B1-9085-EF7021F2584D}" type="parTrans" cxnId="{8C34C2FC-7A42-4C38-B66F-C8741DD4F216}">
      <dgm:prSet/>
      <dgm:spPr/>
      <dgm:t>
        <a:bodyPr/>
        <a:lstStyle/>
        <a:p>
          <a:endParaRPr lang="hu-HU"/>
        </a:p>
      </dgm:t>
    </dgm:pt>
    <dgm:pt modelId="{4B534260-75EF-43FB-B988-E5EA700492F7}" type="sibTrans" cxnId="{8C34C2FC-7A42-4C38-B66F-C8741DD4F216}">
      <dgm:prSet/>
      <dgm:spPr/>
      <dgm:t>
        <a:bodyPr/>
        <a:lstStyle/>
        <a:p>
          <a:endParaRPr lang="hu-HU"/>
        </a:p>
      </dgm:t>
    </dgm:pt>
    <dgm:pt modelId="{3D0B5D7F-4B9A-4198-98F3-A35A3CBBE46C}">
      <dgm:prSet/>
      <dgm:spPr>
        <a:solidFill>
          <a:srgbClr val="FFC000"/>
        </a:solidFill>
      </dgm:spPr>
      <dgm:t>
        <a:bodyPr/>
        <a:lstStyle/>
        <a:p>
          <a:r>
            <a:rPr lang="hu-HU" b="1" dirty="0" smtClean="0"/>
            <a:t>TERÁPIÁS CSOPORT</a:t>
          </a:r>
          <a:endParaRPr lang="hu-HU" b="1" dirty="0"/>
        </a:p>
      </dgm:t>
    </dgm:pt>
    <dgm:pt modelId="{91E0AE4E-12A2-41FB-AE4F-C5526AC3FD4B}" type="parTrans" cxnId="{8CC32A0D-3BC1-4F0D-9DF3-4CA0B6F7B7F9}">
      <dgm:prSet/>
      <dgm:spPr/>
      <dgm:t>
        <a:bodyPr/>
        <a:lstStyle/>
        <a:p>
          <a:endParaRPr lang="hu-HU"/>
        </a:p>
      </dgm:t>
    </dgm:pt>
    <dgm:pt modelId="{E24B9CB1-504D-48E5-9746-56190EE3D563}" type="sibTrans" cxnId="{8CC32A0D-3BC1-4F0D-9DF3-4CA0B6F7B7F9}">
      <dgm:prSet/>
      <dgm:spPr/>
      <dgm:t>
        <a:bodyPr/>
        <a:lstStyle/>
        <a:p>
          <a:endParaRPr lang="hu-HU"/>
        </a:p>
      </dgm:t>
    </dgm:pt>
    <dgm:pt modelId="{F8FDE509-F096-41C8-B4E3-B9D9B2A7DFB2}">
      <dgm:prSet/>
      <dgm:spPr>
        <a:solidFill>
          <a:srgbClr val="FFC000"/>
        </a:solidFill>
      </dgm:spPr>
      <dgm:t>
        <a:bodyPr/>
        <a:lstStyle/>
        <a:p>
          <a:r>
            <a:rPr lang="hu-HU" b="1" dirty="0" smtClean="0"/>
            <a:t>FOGLALKOZTATÁSI CSOPORT</a:t>
          </a:r>
          <a:endParaRPr lang="hu-HU" b="1" dirty="0"/>
        </a:p>
      </dgm:t>
    </dgm:pt>
    <dgm:pt modelId="{029D5357-06AD-4D1C-99CE-FA0BEC8D34EB}" type="parTrans" cxnId="{0415021F-92F8-4A59-9E6B-A460805E681B}">
      <dgm:prSet/>
      <dgm:spPr/>
      <dgm:t>
        <a:bodyPr/>
        <a:lstStyle/>
        <a:p>
          <a:endParaRPr lang="hu-HU"/>
        </a:p>
      </dgm:t>
    </dgm:pt>
    <dgm:pt modelId="{2515FD29-A240-46E9-90A8-970A26C96BEA}" type="sibTrans" cxnId="{0415021F-92F8-4A59-9E6B-A460805E681B}">
      <dgm:prSet/>
      <dgm:spPr/>
      <dgm:t>
        <a:bodyPr/>
        <a:lstStyle/>
        <a:p>
          <a:endParaRPr lang="hu-HU"/>
        </a:p>
      </dgm:t>
    </dgm:pt>
    <dgm:pt modelId="{FDE80451-5C85-4F57-B0A5-3CA1F02A39DB}">
      <dgm:prSet/>
      <dgm:spPr/>
      <dgm:t>
        <a:bodyPr/>
        <a:lstStyle/>
        <a:p>
          <a:r>
            <a:rPr lang="hu-HU" b="1" dirty="0" smtClean="0"/>
            <a:t>ÉLELMEZÉSI CSOPORT</a:t>
          </a:r>
          <a:endParaRPr lang="hu-HU" b="1" dirty="0"/>
        </a:p>
      </dgm:t>
    </dgm:pt>
    <dgm:pt modelId="{98B52AC9-49E3-4AD5-BB87-91D05CD8ED48}" type="parTrans" cxnId="{A8FB9EFA-9993-4540-8569-940F8A2AD001}">
      <dgm:prSet/>
      <dgm:spPr/>
      <dgm:t>
        <a:bodyPr/>
        <a:lstStyle/>
        <a:p>
          <a:endParaRPr lang="hu-HU"/>
        </a:p>
      </dgm:t>
    </dgm:pt>
    <dgm:pt modelId="{0084E210-488B-4C10-822E-4D7D6AB2B605}" type="sibTrans" cxnId="{A8FB9EFA-9993-4540-8569-940F8A2AD001}">
      <dgm:prSet/>
      <dgm:spPr/>
      <dgm:t>
        <a:bodyPr/>
        <a:lstStyle/>
        <a:p>
          <a:endParaRPr lang="hu-HU"/>
        </a:p>
      </dgm:t>
    </dgm:pt>
    <dgm:pt modelId="{783875EC-E1EE-4DAB-9B29-D7DA3F339699}">
      <dgm:prSet/>
      <dgm:spPr/>
      <dgm:t>
        <a:bodyPr/>
        <a:lstStyle/>
        <a:p>
          <a:r>
            <a:rPr lang="hu-HU" b="1" dirty="0" smtClean="0"/>
            <a:t>MUNKA- ÉS TŰZVÉDELMI CSOPORT</a:t>
          </a:r>
          <a:endParaRPr lang="hu-HU" b="1" dirty="0"/>
        </a:p>
      </dgm:t>
    </dgm:pt>
    <dgm:pt modelId="{5E929F58-39D3-4BFE-B3D7-A520B2DB831D}" type="parTrans" cxnId="{8B925492-DC28-4A7D-BF98-A0F8154D7979}">
      <dgm:prSet/>
      <dgm:spPr/>
      <dgm:t>
        <a:bodyPr/>
        <a:lstStyle/>
        <a:p>
          <a:endParaRPr lang="hu-HU"/>
        </a:p>
      </dgm:t>
    </dgm:pt>
    <dgm:pt modelId="{0988EE29-E37F-4DB7-90EA-FD7C5358BCBF}" type="sibTrans" cxnId="{8B925492-DC28-4A7D-BF98-A0F8154D7979}">
      <dgm:prSet/>
      <dgm:spPr/>
      <dgm:t>
        <a:bodyPr/>
        <a:lstStyle/>
        <a:p>
          <a:endParaRPr lang="hu-HU"/>
        </a:p>
      </dgm:t>
    </dgm:pt>
    <dgm:pt modelId="{05D5698D-4E6F-4D9F-898C-CD0AF1609BE6}" type="pres">
      <dgm:prSet presAssocID="{71754565-E187-47ED-BE87-8FF743DA08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25B159-A386-4428-A846-5582B250C87B}" type="pres">
      <dgm:prSet presAssocID="{85FB715C-B13C-41BF-A0BF-4C86C2214353}" presName="hierRoot1" presStyleCnt="0">
        <dgm:presLayoutVars>
          <dgm:hierBranch val="init"/>
        </dgm:presLayoutVars>
      </dgm:prSet>
      <dgm:spPr/>
    </dgm:pt>
    <dgm:pt modelId="{316789A8-6AD6-4ECA-ABCC-4D1E6944DFFB}" type="pres">
      <dgm:prSet presAssocID="{85FB715C-B13C-41BF-A0BF-4C86C2214353}" presName="rootComposite1" presStyleCnt="0"/>
      <dgm:spPr/>
    </dgm:pt>
    <dgm:pt modelId="{A65914D5-B481-4E3B-9976-658EA5A1154D}" type="pres">
      <dgm:prSet presAssocID="{85FB715C-B13C-41BF-A0BF-4C86C2214353}" presName="rootText1" presStyleLbl="node0" presStyleIdx="0" presStyleCnt="1" custLinFactY="-18984" custLinFactNeighborX="-2470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2BE3AE7-ACEC-4D6A-B815-DC891EA2DF07}" type="pres">
      <dgm:prSet presAssocID="{85FB715C-B13C-41BF-A0BF-4C86C221435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1FFDB61-EE33-4F8A-AAEE-A190F01B0566}" type="pres">
      <dgm:prSet presAssocID="{85FB715C-B13C-41BF-A0BF-4C86C2214353}" presName="hierChild2" presStyleCnt="0"/>
      <dgm:spPr/>
    </dgm:pt>
    <dgm:pt modelId="{2C1A01FC-D27D-4081-8C65-1A9CA42005E4}" type="pres">
      <dgm:prSet presAssocID="{FE44EE11-7549-4074-BA8A-8FE0F7EAAAE6}" presName="Name37" presStyleLbl="parChTrans1D2" presStyleIdx="0" presStyleCnt="6"/>
      <dgm:spPr/>
      <dgm:t>
        <a:bodyPr/>
        <a:lstStyle/>
        <a:p>
          <a:endParaRPr lang="en-US"/>
        </a:p>
      </dgm:t>
    </dgm:pt>
    <dgm:pt modelId="{E4979560-72E4-43E3-8C12-A7534C7F6F74}" type="pres">
      <dgm:prSet presAssocID="{F48BC76C-A6C5-4901-AD93-CEC4BCA9E5D7}" presName="hierRoot2" presStyleCnt="0">
        <dgm:presLayoutVars>
          <dgm:hierBranch val="init"/>
        </dgm:presLayoutVars>
      </dgm:prSet>
      <dgm:spPr/>
    </dgm:pt>
    <dgm:pt modelId="{8A76497E-9340-4890-9299-E2163391F125}" type="pres">
      <dgm:prSet presAssocID="{F48BC76C-A6C5-4901-AD93-CEC4BCA9E5D7}" presName="rootComposite" presStyleCnt="0"/>
      <dgm:spPr/>
    </dgm:pt>
    <dgm:pt modelId="{D7B563DA-7EE8-48FB-B14A-0CBF91860593}" type="pres">
      <dgm:prSet presAssocID="{F48BC76C-A6C5-4901-AD93-CEC4BCA9E5D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D9871-3CB9-4633-8F15-ACBC7FECD9DE}" type="pres">
      <dgm:prSet presAssocID="{F48BC76C-A6C5-4901-AD93-CEC4BCA9E5D7}" presName="rootConnector" presStyleLbl="node2" presStyleIdx="0" presStyleCnt="5"/>
      <dgm:spPr/>
      <dgm:t>
        <a:bodyPr/>
        <a:lstStyle/>
        <a:p>
          <a:endParaRPr lang="en-US"/>
        </a:p>
      </dgm:t>
    </dgm:pt>
    <dgm:pt modelId="{0496AF76-5B66-49F5-9A3E-E31FB03C1EA8}" type="pres">
      <dgm:prSet presAssocID="{F48BC76C-A6C5-4901-AD93-CEC4BCA9E5D7}" presName="hierChild4" presStyleCnt="0"/>
      <dgm:spPr/>
    </dgm:pt>
    <dgm:pt modelId="{8CF1D349-46EE-4F95-A66D-1FCC51CE150C}" type="pres">
      <dgm:prSet presAssocID="{A7B41E31-E58C-44F5-9D73-BA5E2B105E2C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5075F87-156F-421D-ACA6-AE9285C54E57}" type="pres">
      <dgm:prSet presAssocID="{86C4DD45-9F12-41DB-A054-9CEAE565D949}" presName="hierRoot2" presStyleCnt="0">
        <dgm:presLayoutVars>
          <dgm:hierBranch val="init"/>
        </dgm:presLayoutVars>
      </dgm:prSet>
      <dgm:spPr/>
    </dgm:pt>
    <dgm:pt modelId="{C628DC89-35B4-4A4D-9AD0-5158F57CE0DD}" type="pres">
      <dgm:prSet presAssocID="{86C4DD45-9F12-41DB-A054-9CEAE565D949}" presName="rootComposite" presStyleCnt="0"/>
      <dgm:spPr/>
    </dgm:pt>
    <dgm:pt modelId="{860811BF-7F2B-4B97-B7EA-0161EC77C911}" type="pres">
      <dgm:prSet presAssocID="{86C4DD45-9F12-41DB-A054-9CEAE565D949}" presName="rootText" presStyleLbl="node3" presStyleIdx="0" presStyleCnt="4" custLinFactNeighborX="-54" custLinFactNeighborY="5474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111109B-0E3D-4353-ABC2-0FF881284A6A}" type="pres">
      <dgm:prSet presAssocID="{86C4DD45-9F12-41DB-A054-9CEAE565D949}" presName="rootConnector" presStyleLbl="node3" presStyleIdx="0" presStyleCnt="4"/>
      <dgm:spPr/>
      <dgm:t>
        <a:bodyPr/>
        <a:lstStyle/>
        <a:p>
          <a:endParaRPr lang="en-US"/>
        </a:p>
      </dgm:t>
    </dgm:pt>
    <dgm:pt modelId="{81B0E517-ED80-4FCA-B748-BAA3FE60CE50}" type="pres">
      <dgm:prSet presAssocID="{86C4DD45-9F12-41DB-A054-9CEAE565D949}" presName="hierChild4" presStyleCnt="0"/>
      <dgm:spPr/>
    </dgm:pt>
    <dgm:pt modelId="{28DA1FCF-B9B1-4D34-96E3-806B368C9658}" type="pres">
      <dgm:prSet presAssocID="{304815D4-4E7F-4C56-B4AA-D078AD57D12F}" presName="Name37" presStyleLbl="parChTrans1D4" presStyleIdx="0" presStyleCnt="1"/>
      <dgm:spPr/>
      <dgm:t>
        <a:bodyPr/>
        <a:lstStyle/>
        <a:p>
          <a:endParaRPr lang="en-US"/>
        </a:p>
      </dgm:t>
    </dgm:pt>
    <dgm:pt modelId="{0413E146-7B05-41C7-AE7F-DE7FBA056D65}" type="pres">
      <dgm:prSet presAssocID="{30C4C7BF-E004-4C01-94D7-56721BCF8595}" presName="hierRoot2" presStyleCnt="0">
        <dgm:presLayoutVars>
          <dgm:hierBranch val="init"/>
        </dgm:presLayoutVars>
      </dgm:prSet>
      <dgm:spPr/>
    </dgm:pt>
    <dgm:pt modelId="{D5E7DF4A-30F3-4BEE-84F2-640B4494431C}" type="pres">
      <dgm:prSet presAssocID="{30C4C7BF-E004-4C01-94D7-56721BCF8595}" presName="rootComposite" presStyleCnt="0"/>
      <dgm:spPr/>
    </dgm:pt>
    <dgm:pt modelId="{234AD26E-422E-4F13-987B-1E8B6E711891}" type="pres">
      <dgm:prSet presAssocID="{30C4C7BF-E004-4C01-94D7-56721BCF8595}" presName="rootText" presStyleLbl="node4" presStyleIdx="0" presStyleCnt="1" custLinFactY="4143" custLinFactNeighborX="467" custLinFactNeighborY="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E75E55D-27FD-4AC3-9991-8F5B39BBC736}" type="pres">
      <dgm:prSet presAssocID="{30C4C7BF-E004-4C01-94D7-56721BCF8595}" presName="rootConnector" presStyleLbl="node4" presStyleIdx="0" presStyleCnt="1"/>
      <dgm:spPr/>
      <dgm:t>
        <a:bodyPr/>
        <a:lstStyle/>
        <a:p>
          <a:endParaRPr lang="en-US"/>
        </a:p>
      </dgm:t>
    </dgm:pt>
    <dgm:pt modelId="{DBA19702-E6FD-41C1-8AFE-F64C2EB5DDD4}" type="pres">
      <dgm:prSet presAssocID="{30C4C7BF-E004-4C01-94D7-56721BCF8595}" presName="hierChild4" presStyleCnt="0"/>
      <dgm:spPr/>
    </dgm:pt>
    <dgm:pt modelId="{37165F58-004A-4C9E-85EB-A6AF96683E2A}" type="pres">
      <dgm:prSet presAssocID="{30C4C7BF-E004-4C01-94D7-56721BCF8595}" presName="hierChild5" presStyleCnt="0"/>
      <dgm:spPr/>
    </dgm:pt>
    <dgm:pt modelId="{7D378F5F-EF9C-40B0-A38F-3E80D6F97550}" type="pres">
      <dgm:prSet presAssocID="{86C4DD45-9F12-41DB-A054-9CEAE565D949}" presName="hierChild5" presStyleCnt="0"/>
      <dgm:spPr/>
    </dgm:pt>
    <dgm:pt modelId="{6656A7C4-6AD7-4CC2-8426-1188C57F4E17}" type="pres">
      <dgm:prSet presAssocID="{6FE4DD56-ABE6-49B1-9085-EF7021F2584D}" presName="Name37" presStyleLbl="parChTrans1D3" presStyleIdx="1" presStyleCnt="4"/>
      <dgm:spPr/>
      <dgm:t>
        <a:bodyPr/>
        <a:lstStyle/>
        <a:p>
          <a:endParaRPr lang="en-US"/>
        </a:p>
      </dgm:t>
    </dgm:pt>
    <dgm:pt modelId="{72CC7CC5-BC37-4084-AC93-4BBF677B0F10}" type="pres">
      <dgm:prSet presAssocID="{EEAFD0AD-D0D7-4C59-8FC3-949D33DEFD81}" presName="hierRoot2" presStyleCnt="0">
        <dgm:presLayoutVars>
          <dgm:hierBranch val="init"/>
        </dgm:presLayoutVars>
      </dgm:prSet>
      <dgm:spPr/>
    </dgm:pt>
    <dgm:pt modelId="{1ADDD4A0-22AB-4B2A-91EA-C9843B096D44}" type="pres">
      <dgm:prSet presAssocID="{EEAFD0AD-D0D7-4C59-8FC3-949D33DEFD81}" presName="rootComposite" presStyleCnt="0"/>
      <dgm:spPr/>
    </dgm:pt>
    <dgm:pt modelId="{A1A51B30-39DC-4F8E-8338-124FBE0C6C18}" type="pres">
      <dgm:prSet presAssocID="{EEAFD0AD-D0D7-4C59-8FC3-949D33DEFD81}" presName="rootText" presStyleLbl="node3" presStyleIdx="1" presStyleCnt="4" custLinFactNeighborX="167" custLinFactNeighborY="5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D00C7-51C8-4CE8-9D2A-9D4E3A81C76C}" type="pres">
      <dgm:prSet presAssocID="{EEAFD0AD-D0D7-4C59-8FC3-949D33DEFD81}" presName="rootConnector" presStyleLbl="node3" presStyleIdx="1" presStyleCnt="4"/>
      <dgm:spPr/>
      <dgm:t>
        <a:bodyPr/>
        <a:lstStyle/>
        <a:p>
          <a:endParaRPr lang="en-US"/>
        </a:p>
      </dgm:t>
    </dgm:pt>
    <dgm:pt modelId="{6E01A301-2B3E-4ED8-91E5-31533B390CEA}" type="pres">
      <dgm:prSet presAssocID="{EEAFD0AD-D0D7-4C59-8FC3-949D33DEFD81}" presName="hierChild4" presStyleCnt="0"/>
      <dgm:spPr/>
    </dgm:pt>
    <dgm:pt modelId="{88C1A788-D81D-4625-AFC8-A526785D60A1}" type="pres">
      <dgm:prSet presAssocID="{EEAFD0AD-D0D7-4C59-8FC3-949D33DEFD81}" presName="hierChild5" presStyleCnt="0"/>
      <dgm:spPr/>
    </dgm:pt>
    <dgm:pt modelId="{EA7728BC-B8DA-423E-A499-5B260C734D04}" type="pres">
      <dgm:prSet presAssocID="{91E0AE4E-12A2-41FB-AE4F-C5526AC3FD4B}" presName="Name37" presStyleLbl="parChTrans1D3" presStyleIdx="2" presStyleCnt="4"/>
      <dgm:spPr/>
      <dgm:t>
        <a:bodyPr/>
        <a:lstStyle/>
        <a:p>
          <a:endParaRPr lang="en-US"/>
        </a:p>
      </dgm:t>
    </dgm:pt>
    <dgm:pt modelId="{A322582B-93BB-49B9-9831-53C82ED7CE0C}" type="pres">
      <dgm:prSet presAssocID="{3D0B5D7F-4B9A-4198-98F3-A35A3CBBE46C}" presName="hierRoot2" presStyleCnt="0">
        <dgm:presLayoutVars>
          <dgm:hierBranch val="init"/>
        </dgm:presLayoutVars>
      </dgm:prSet>
      <dgm:spPr/>
    </dgm:pt>
    <dgm:pt modelId="{21433E09-82AF-4CB3-94FA-F8BBCA668578}" type="pres">
      <dgm:prSet presAssocID="{3D0B5D7F-4B9A-4198-98F3-A35A3CBBE46C}" presName="rootComposite" presStyleCnt="0"/>
      <dgm:spPr/>
    </dgm:pt>
    <dgm:pt modelId="{BC619018-71AF-42B3-BFDF-C58229F0A917}" type="pres">
      <dgm:prSet presAssocID="{3D0B5D7F-4B9A-4198-98F3-A35A3CBBE46C}" presName="rootText" presStyleLbl="node3" presStyleIdx="2" presStyleCnt="4" custLinFactNeighborX="389" custLinFactNeighborY="5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DAA45-2DCD-48C0-B6C8-1C53F48E4A11}" type="pres">
      <dgm:prSet presAssocID="{3D0B5D7F-4B9A-4198-98F3-A35A3CBBE46C}" presName="rootConnector" presStyleLbl="node3" presStyleIdx="2" presStyleCnt="4"/>
      <dgm:spPr/>
      <dgm:t>
        <a:bodyPr/>
        <a:lstStyle/>
        <a:p>
          <a:endParaRPr lang="en-US"/>
        </a:p>
      </dgm:t>
    </dgm:pt>
    <dgm:pt modelId="{02588B5F-B37F-456C-98D6-2003E20BA91F}" type="pres">
      <dgm:prSet presAssocID="{3D0B5D7F-4B9A-4198-98F3-A35A3CBBE46C}" presName="hierChild4" presStyleCnt="0"/>
      <dgm:spPr/>
    </dgm:pt>
    <dgm:pt modelId="{1A268B08-4CB8-4762-BB3F-92C2BC7E3465}" type="pres">
      <dgm:prSet presAssocID="{3D0B5D7F-4B9A-4198-98F3-A35A3CBBE46C}" presName="hierChild5" presStyleCnt="0"/>
      <dgm:spPr/>
    </dgm:pt>
    <dgm:pt modelId="{6BAB7ABB-7F56-4B47-AC1F-6A421E1D8E0D}" type="pres">
      <dgm:prSet presAssocID="{029D5357-06AD-4D1C-99CE-FA0BEC8D34EB}" presName="Name37" presStyleLbl="parChTrans1D3" presStyleIdx="3" presStyleCnt="4"/>
      <dgm:spPr/>
      <dgm:t>
        <a:bodyPr/>
        <a:lstStyle/>
        <a:p>
          <a:endParaRPr lang="en-US"/>
        </a:p>
      </dgm:t>
    </dgm:pt>
    <dgm:pt modelId="{0435D216-1FCA-4817-B203-2DEC4DED3435}" type="pres">
      <dgm:prSet presAssocID="{F8FDE509-F096-41C8-B4E3-B9D9B2A7DFB2}" presName="hierRoot2" presStyleCnt="0">
        <dgm:presLayoutVars>
          <dgm:hierBranch val="init"/>
        </dgm:presLayoutVars>
      </dgm:prSet>
      <dgm:spPr/>
    </dgm:pt>
    <dgm:pt modelId="{EBBC70BC-F050-48BC-B5D2-D53207819207}" type="pres">
      <dgm:prSet presAssocID="{F8FDE509-F096-41C8-B4E3-B9D9B2A7DFB2}" presName="rootComposite" presStyleCnt="0"/>
      <dgm:spPr/>
    </dgm:pt>
    <dgm:pt modelId="{F14F56C6-0CD6-44D2-823F-F1D7223795E0}" type="pres">
      <dgm:prSet presAssocID="{F8FDE509-F096-41C8-B4E3-B9D9B2A7DFB2}" presName="rootText" presStyleLbl="node3" presStyleIdx="3" presStyleCnt="4" custLinFactNeighborX="610" custLinFactNeighborY="5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C3C8D-2633-43E6-AB94-5BE413EF24B9}" type="pres">
      <dgm:prSet presAssocID="{F8FDE509-F096-41C8-B4E3-B9D9B2A7DFB2}" presName="rootConnector" presStyleLbl="node3" presStyleIdx="3" presStyleCnt="4"/>
      <dgm:spPr/>
      <dgm:t>
        <a:bodyPr/>
        <a:lstStyle/>
        <a:p>
          <a:endParaRPr lang="en-US"/>
        </a:p>
      </dgm:t>
    </dgm:pt>
    <dgm:pt modelId="{C3D3771E-6700-4CC6-B6FA-407C78D6892C}" type="pres">
      <dgm:prSet presAssocID="{F8FDE509-F096-41C8-B4E3-B9D9B2A7DFB2}" presName="hierChild4" presStyleCnt="0"/>
      <dgm:spPr/>
    </dgm:pt>
    <dgm:pt modelId="{E63D272C-9A76-4544-90F4-6C60BB449DDF}" type="pres">
      <dgm:prSet presAssocID="{F8FDE509-F096-41C8-B4E3-B9D9B2A7DFB2}" presName="hierChild5" presStyleCnt="0"/>
      <dgm:spPr/>
    </dgm:pt>
    <dgm:pt modelId="{9EBB4D6D-6B51-4F07-9511-12F566EDF74A}" type="pres">
      <dgm:prSet presAssocID="{F48BC76C-A6C5-4901-AD93-CEC4BCA9E5D7}" presName="hierChild5" presStyleCnt="0"/>
      <dgm:spPr/>
    </dgm:pt>
    <dgm:pt modelId="{C4A4E70D-AF9F-4235-A45A-4F9923DFBA24}" type="pres">
      <dgm:prSet presAssocID="{73D018B3-44A5-40F4-B7ED-78B9CAA7D01B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FE42D8D-1C96-46D0-AC66-8373034405D8}" type="pres">
      <dgm:prSet presAssocID="{C75B9C44-E980-43A7-B397-8F8748DD32C8}" presName="hierRoot2" presStyleCnt="0">
        <dgm:presLayoutVars>
          <dgm:hierBranch val="init"/>
        </dgm:presLayoutVars>
      </dgm:prSet>
      <dgm:spPr/>
    </dgm:pt>
    <dgm:pt modelId="{184A4246-C4AE-4452-A745-9C329621936D}" type="pres">
      <dgm:prSet presAssocID="{C75B9C44-E980-43A7-B397-8F8748DD32C8}" presName="rootComposite" presStyleCnt="0"/>
      <dgm:spPr/>
    </dgm:pt>
    <dgm:pt modelId="{15A2FAE9-18A1-412D-92B1-9D4EDCF202D6}" type="pres">
      <dgm:prSet presAssocID="{C75B9C44-E980-43A7-B397-8F8748DD32C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16CFB-7BB3-4D1B-9F4E-A77718C814BA}" type="pres">
      <dgm:prSet presAssocID="{C75B9C44-E980-43A7-B397-8F8748DD32C8}" presName="rootConnector" presStyleLbl="node2" presStyleIdx="1" presStyleCnt="5"/>
      <dgm:spPr/>
      <dgm:t>
        <a:bodyPr/>
        <a:lstStyle/>
        <a:p>
          <a:endParaRPr lang="en-US"/>
        </a:p>
      </dgm:t>
    </dgm:pt>
    <dgm:pt modelId="{549A6036-C9D6-411E-B705-AB8AE14D322C}" type="pres">
      <dgm:prSet presAssocID="{C75B9C44-E980-43A7-B397-8F8748DD32C8}" presName="hierChild4" presStyleCnt="0"/>
      <dgm:spPr/>
    </dgm:pt>
    <dgm:pt modelId="{92012E6F-D2C8-479B-B888-B6A70661A7BD}" type="pres">
      <dgm:prSet presAssocID="{C75B9C44-E980-43A7-B397-8F8748DD32C8}" presName="hierChild5" presStyleCnt="0"/>
      <dgm:spPr/>
    </dgm:pt>
    <dgm:pt modelId="{035892DF-5BE7-4F13-9FE6-EEFB53620790}" type="pres">
      <dgm:prSet presAssocID="{7AECAD59-BA6C-4945-A7EB-027162571454}" presName="Name37" presStyleLbl="parChTrans1D2" presStyleIdx="2" presStyleCnt="6"/>
      <dgm:spPr/>
      <dgm:t>
        <a:bodyPr/>
        <a:lstStyle/>
        <a:p>
          <a:endParaRPr lang="en-US"/>
        </a:p>
      </dgm:t>
    </dgm:pt>
    <dgm:pt modelId="{C369307C-7BDD-4275-87ED-8504A5F3E800}" type="pres">
      <dgm:prSet presAssocID="{2A7BCCDA-CFCB-49D3-BD8B-1BA767C3524F}" presName="hierRoot2" presStyleCnt="0">
        <dgm:presLayoutVars>
          <dgm:hierBranch val="init"/>
        </dgm:presLayoutVars>
      </dgm:prSet>
      <dgm:spPr/>
    </dgm:pt>
    <dgm:pt modelId="{F928D0A3-BCEA-49AC-B45C-3FE178303CEB}" type="pres">
      <dgm:prSet presAssocID="{2A7BCCDA-CFCB-49D3-BD8B-1BA767C3524F}" presName="rootComposite" presStyleCnt="0"/>
      <dgm:spPr/>
    </dgm:pt>
    <dgm:pt modelId="{7F4B78CE-83D3-4E49-8A8A-1B561EBBD629}" type="pres">
      <dgm:prSet presAssocID="{2A7BCCDA-CFCB-49D3-BD8B-1BA767C3524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6E6E96-105C-4A2F-BEDB-887013FFADA7}" type="pres">
      <dgm:prSet presAssocID="{2A7BCCDA-CFCB-49D3-BD8B-1BA767C3524F}" presName="rootConnector" presStyleLbl="node2" presStyleIdx="2" presStyleCnt="5"/>
      <dgm:spPr/>
      <dgm:t>
        <a:bodyPr/>
        <a:lstStyle/>
        <a:p>
          <a:endParaRPr lang="en-US"/>
        </a:p>
      </dgm:t>
    </dgm:pt>
    <dgm:pt modelId="{E99D7982-006B-45B8-AC4A-FBA3336F0767}" type="pres">
      <dgm:prSet presAssocID="{2A7BCCDA-CFCB-49D3-BD8B-1BA767C3524F}" presName="hierChild4" presStyleCnt="0"/>
      <dgm:spPr/>
    </dgm:pt>
    <dgm:pt modelId="{42D00376-FCAD-43D4-852B-7A464459E996}" type="pres">
      <dgm:prSet presAssocID="{2A7BCCDA-CFCB-49D3-BD8B-1BA767C3524F}" presName="hierChild5" presStyleCnt="0"/>
      <dgm:spPr/>
    </dgm:pt>
    <dgm:pt modelId="{BD7097EE-ABF1-4C20-9F52-8D22B153B9B6}" type="pres">
      <dgm:prSet presAssocID="{98B52AC9-49E3-4AD5-BB87-91D05CD8ED48}" presName="Name37" presStyleLbl="parChTrans1D2" presStyleIdx="3" presStyleCnt="6"/>
      <dgm:spPr/>
      <dgm:t>
        <a:bodyPr/>
        <a:lstStyle/>
        <a:p>
          <a:endParaRPr lang="en-US"/>
        </a:p>
      </dgm:t>
    </dgm:pt>
    <dgm:pt modelId="{65DDC60C-2686-4683-8903-643949EA84CF}" type="pres">
      <dgm:prSet presAssocID="{FDE80451-5C85-4F57-B0A5-3CA1F02A39DB}" presName="hierRoot2" presStyleCnt="0">
        <dgm:presLayoutVars>
          <dgm:hierBranch val="init"/>
        </dgm:presLayoutVars>
      </dgm:prSet>
      <dgm:spPr/>
    </dgm:pt>
    <dgm:pt modelId="{0FB8969D-3553-4F97-A584-FA4E331C8034}" type="pres">
      <dgm:prSet presAssocID="{FDE80451-5C85-4F57-B0A5-3CA1F02A39DB}" presName="rootComposite" presStyleCnt="0"/>
      <dgm:spPr/>
    </dgm:pt>
    <dgm:pt modelId="{1ECC4CA9-1F1B-4B71-90DD-92EE51141F10}" type="pres">
      <dgm:prSet presAssocID="{FDE80451-5C85-4F57-B0A5-3CA1F02A39D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21C014-168A-4849-A7E2-616A4AF814C3}" type="pres">
      <dgm:prSet presAssocID="{FDE80451-5C85-4F57-B0A5-3CA1F02A39DB}" presName="rootConnector" presStyleLbl="node2" presStyleIdx="3" presStyleCnt="5"/>
      <dgm:spPr/>
      <dgm:t>
        <a:bodyPr/>
        <a:lstStyle/>
        <a:p>
          <a:endParaRPr lang="en-US"/>
        </a:p>
      </dgm:t>
    </dgm:pt>
    <dgm:pt modelId="{8BE0F430-6C1D-4E83-81C8-488CA2628313}" type="pres">
      <dgm:prSet presAssocID="{FDE80451-5C85-4F57-B0A5-3CA1F02A39DB}" presName="hierChild4" presStyleCnt="0"/>
      <dgm:spPr/>
    </dgm:pt>
    <dgm:pt modelId="{46A596D6-D241-468C-AEB4-960ADEBFA6A8}" type="pres">
      <dgm:prSet presAssocID="{FDE80451-5C85-4F57-B0A5-3CA1F02A39DB}" presName="hierChild5" presStyleCnt="0"/>
      <dgm:spPr/>
    </dgm:pt>
    <dgm:pt modelId="{BDDA3B3B-895A-48B4-B50A-D234F77052C9}" type="pres">
      <dgm:prSet presAssocID="{5E929F58-39D3-4BFE-B3D7-A520B2DB831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90E4BC83-5664-4AF1-A079-37F7CE91569F}" type="pres">
      <dgm:prSet presAssocID="{783875EC-E1EE-4DAB-9B29-D7DA3F339699}" presName="hierRoot2" presStyleCnt="0">
        <dgm:presLayoutVars>
          <dgm:hierBranch val="init"/>
        </dgm:presLayoutVars>
      </dgm:prSet>
      <dgm:spPr/>
    </dgm:pt>
    <dgm:pt modelId="{1D6518EB-4FF0-4847-970B-7781B0334D0E}" type="pres">
      <dgm:prSet presAssocID="{783875EC-E1EE-4DAB-9B29-D7DA3F339699}" presName="rootComposite" presStyleCnt="0"/>
      <dgm:spPr/>
    </dgm:pt>
    <dgm:pt modelId="{84916228-A30C-4E2E-8DA8-E22A515E5C6B}" type="pres">
      <dgm:prSet presAssocID="{783875EC-E1EE-4DAB-9B29-D7DA3F33969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52CD657-C738-4DEB-A404-49CAEC9FDD3F}" type="pres">
      <dgm:prSet presAssocID="{783875EC-E1EE-4DAB-9B29-D7DA3F339699}" presName="rootConnector" presStyleLbl="node2" presStyleIdx="4" presStyleCnt="5"/>
      <dgm:spPr/>
      <dgm:t>
        <a:bodyPr/>
        <a:lstStyle/>
        <a:p>
          <a:endParaRPr lang="en-US"/>
        </a:p>
      </dgm:t>
    </dgm:pt>
    <dgm:pt modelId="{266A73B4-88BF-44EB-B5AB-539D1A92F5AF}" type="pres">
      <dgm:prSet presAssocID="{783875EC-E1EE-4DAB-9B29-D7DA3F339699}" presName="hierChild4" presStyleCnt="0"/>
      <dgm:spPr/>
    </dgm:pt>
    <dgm:pt modelId="{2F4D26EF-B8BF-4708-9C40-D99B46720C4E}" type="pres">
      <dgm:prSet presAssocID="{783875EC-E1EE-4DAB-9B29-D7DA3F339699}" presName="hierChild5" presStyleCnt="0"/>
      <dgm:spPr/>
    </dgm:pt>
    <dgm:pt modelId="{8E58DFA4-FAD0-48AE-A5D1-0F43FD056798}" type="pres">
      <dgm:prSet presAssocID="{85FB715C-B13C-41BF-A0BF-4C86C2214353}" presName="hierChild3" presStyleCnt="0"/>
      <dgm:spPr/>
    </dgm:pt>
    <dgm:pt modelId="{043FF7EA-F77F-46DD-B4BA-D0414A458507}" type="pres">
      <dgm:prSet presAssocID="{07797728-CFE1-4EF7-BFB6-EA8D08F22E05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F4A4EA53-D962-4B93-99E6-C116C32DF36C}" type="pres">
      <dgm:prSet presAssocID="{326A9CD8-23EC-4FB8-A8C9-A0FD1DB3C3AB}" presName="hierRoot3" presStyleCnt="0">
        <dgm:presLayoutVars>
          <dgm:hierBranch val="init"/>
        </dgm:presLayoutVars>
      </dgm:prSet>
      <dgm:spPr/>
    </dgm:pt>
    <dgm:pt modelId="{DC99C242-0465-4C94-A2D6-F279DE678A04}" type="pres">
      <dgm:prSet presAssocID="{326A9CD8-23EC-4FB8-A8C9-A0FD1DB3C3AB}" presName="rootComposite3" presStyleCnt="0"/>
      <dgm:spPr/>
    </dgm:pt>
    <dgm:pt modelId="{AAB25431-BE2E-43E5-A3CC-1AE6F14AAA26}" type="pres">
      <dgm:prSet presAssocID="{326A9CD8-23EC-4FB8-A8C9-A0FD1DB3C3AB}" presName="rootText3" presStyleLbl="asst1" presStyleIdx="0" presStyleCnt="1" custLinFactNeighborX="-12150" custLinFactNeighborY="-95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362892-F5E6-4846-9B82-D815A7111CBD}" type="pres">
      <dgm:prSet presAssocID="{326A9CD8-23EC-4FB8-A8C9-A0FD1DB3C3A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BF5AC60-C71A-4F63-9BCC-3D4F5EBC7B7D}" type="pres">
      <dgm:prSet presAssocID="{326A9CD8-23EC-4FB8-A8C9-A0FD1DB3C3AB}" presName="hierChild6" presStyleCnt="0"/>
      <dgm:spPr/>
    </dgm:pt>
    <dgm:pt modelId="{0A8DCF1A-915E-46B8-836D-721BA4A3AF58}" type="pres">
      <dgm:prSet presAssocID="{326A9CD8-23EC-4FB8-A8C9-A0FD1DB3C3AB}" presName="hierChild7" presStyleCnt="0"/>
      <dgm:spPr/>
    </dgm:pt>
  </dgm:ptLst>
  <dgm:cxnLst>
    <dgm:cxn modelId="{E601BAC8-CF15-4FAE-A201-BC885B6A5387}" type="presOf" srcId="{07797728-CFE1-4EF7-BFB6-EA8D08F22E05}" destId="{043FF7EA-F77F-46DD-B4BA-D0414A458507}" srcOrd="0" destOrd="0" presId="urn:microsoft.com/office/officeart/2005/8/layout/orgChart1"/>
    <dgm:cxn modelId="{A819B4EA-4BD9-4954-8839-358630ED6224}" type="presOf" srcId="{326A9CD8-23EC-4FB8-A8C9-A0FD1DB3C3AB}" destId="{D1362892-F5E6-4846-9B82-D815A7111CBD}" srcOrd="1" destOrd="0" presId="urn:microsoft.com/office/officeart/2005/8/layout/orgChart1"/>
    <dgm:cxn modelId="{E5BF218B-BE59-4A50-9B3C-D1B298BCBBC5}" type="presOf" srcId="{2A7BCCDA-CFCB-49D3-BD8B-1BA767C3524F}" destId="{7F4B78CE-83D3-4E49-8A8A-1B561EBBD629}" srcOrd="0" destOrd="0" presId="urn:microsoft.com/office/officeart/2005/8/layout/orgChart1"/>
    <dgm:cxn modelId="{DE9C7627-6E47-4EFD-AD5E-277EF19C2C34}" type="presOf" srcId="{F48BC76C-A6C5-4901-AD93-CEC4BCA9E5D7}" destId="{D7B563DA-7EE8-48FB-B14A-0CBF91860593}" srcOrd="0" destOrd="0" presId="urn:microsoft.com/office/officeart/2005/8/layout/orgChart1"/>
    <dgm:cxn modelId="{A21C23B9-3D9E-4807-82D5-143633509D72}" srcId="{85FB715C-B13C-41BF-A0BF-4C86C2214353}" destId="{C75B9C44-E980-43A7-B397-8F8748DD32C8}" srcOrd="2" destOrd="0" parTransId="{73D018B3-44A5-40F4-B7ED-78B9CAA7D01B}" sibTransId="{E7577DC1-C266-4894-B407-B9C4339AD810}"/>
    <dgm:cxn modelId="{38874224-41E3-44AA-B33A-4CEBD066D5CC}" type="presOf" srcId="{F48BC76C-A6C5-4901-AD93-CEC4BCA9E5D7}" destId="{C4BD9871-3CB9-4633-8F15-ACBC7FECD9DE}" srcOrd="1" destOrd="0" presId="urn:microsoft.com/office/officeart/2005/8/layout/orgChart1"/>
    <dgm:cxn modelId="{C88FC1FB-E609-4B66-A437-8B6456BE0783}" type="presOf" srcId="{FDE80451-5C85-4F57-B0A5-3CA1F02A39DB}" destId="{1ECC4CA9-1F1B-4B71-90DD-92EE51141F10}" srcOrd="0" destOrd="0" presId="urn:microsoft.com/office/officeart/2005/8/layout/orgChart1"/>
    <dgm:cxn modelId="{5BD8A403-127D-4A9F-B883-856D5FDB8A28}" type="presOf" srcId="{86C4DD45-9F12-41DB-A054-9CEAE565D949}" destId="{B111109B-0E3D-4353-ABC2-0FF881284A6A}" srcOrd="1" destOrd="0" presId="urn:microsoft.com/office/officeart/2005/8/layout/orgChart1"/>
    <dgm:cxn modelId="{451941FE-0200-41F2-96A5-E2F580F1D78A}" type="presOf" srcId="{73D018B3-44A5-40F4-B7ED-78B9CAA7D01B}" destId="{C4A4E70D-AF9F-4235-A45A-4F9923DFBA24}" srcOrd="0" destOrd="0" presId="urn:microsoft.com/office/officeart/2005/8/layout/orgChart1"/>
    <dgm:cxn modelId="{9134CD15-C359-4ABD-B151-A66ABF34AE8D}" srcId="{85FB715C-B13C-41BF-A0BF-4C86C2214353}" destId="{326A9CD8-23EC-4FB8-A8C9-A0FD1DB3C3AB}" srcOrd="0" destOrd="0" parTransId="{07797728-CFE1-4EF7-BFB6-EA8D08F22E05}" sibTransId="{3BD8AA24-3B8E-4FBB-9956-067F68269AEC}"/>
    <dgm:cxn modelId="{0415021F-92F8-4A59-9E6B-A460805E681B}" srcId="{F48BC76C-A6C5-4901-AD93-CEC4BCA9E5D7}" destId="{F8FDE509-F096-41C8-B4E3-B9D9B2A7DFB2}" srcOrd="3" destOrd="0" parTransId="{029D5357-06AD-4D1C-99CE-FA0BEC8D34EB}" sibTransId="{2515FD29-A240-46E9-90A8-970A26C96BEA}"/>
    <dgm:cxn modelId="{C0191284-3C9C-4ED4-ABD2-0C4C1AF11644}" type="presOf" srcId="{783875EC-E1EE-4DAB-9B29-D7DA3F339699}" destId="{252CD657-C738-4DEB-A404-49CAEC9FDD3F}" srcOrd="1" destOrd="0" presId="urn:microsoft.com/office/officeart/2005/8/layout/orgChart1"/>
    <dgm:cxn modelId="{50979D01-8221-4012-BA69-AACF0213E019}" type="presOf" srcId="{A7B41E31-E58C-44F5-9D73-BA5E2B105E2C}" destId="{8CF1D349-46EE-4F95-A66D-1FCC51CE150C}" srcOrd="0" destOrd="0" presId="urn:microsoft.com/office/officeart/2005/8/layout/orgChart1"/>
    <dgm:cxn modelId="{F2C773F8-2B5B-4465-8CA6-959A555B887B}" type="presOf" srcId="{71754565-E187-47ED-BE87-8FF743DA086B}" destId="{05D5698D-4E6F-4D9F-898C-CD0AF1609BE6}" srcOrd="0" destOrd="0" presId="urn:microsoft.com/office/officeart/2005/8/layout/orgChart1"/>
    <dgm:cxn modelId="{D93A8852-F5A7-449D-ADFD-CBF90DF9EA00}" type="presOf" srcId="{6FE4DD56-ABE6-49B1-9085-EF7021F2584D}" destId="{6656A7C4-6AD7-4CC2-8426-1188C57F4E17}" srcOrd="0" destOrd="0" presId="urn:microsoft.com/office/officeart/2005/8/layout/orgChart1"/>
    <dgm:cxn modelId="{DE445672-64A8-49E3-92A0-F49C1DFFBD68}" type="presOf" srcId="{783875EC-E1EE-4DAB-9B29-D7DA3F339699}" destId="{84916228-A30C-4E2E-8DA8-E22A515E5C6B}" srcOrd="0" destOrd="0" presId="urn:microsoft.com/office/officeart/2005/8/layout/orgChart1"/>
    <dgm:cxn modelId="{FB163A81-6FEA-423F-9F93-8CE5E0B5BD69}" type="presOf" srcId="{30C4C7BF-E004-4C01-94D7-56721BCF8595}" destId="{234AD26E-422E-4F13-987B-1E8B6E711891}" srcOrd="0" destOrd="0" presId="urn:microsoft.com/office/officeart/2005/8/layout/orgChart1"/>
    <dgm:cxn modelId="{5476052E-FFF5-4DC3-B598-FD26C4010C86}" type="presOf" srcId="{C75B9C44-E980-43A7-B397-8F8748DD32C8}" destId="{9FC16CFB-7BB3-4D1B-9F4E-A77718C814BA}" srcOrd="1" destOrd="0" presId="urn:microsoft.com/office/officeart/2005/8/layout/orgChart1"/>
    <dgm:cxn modelId="{F1697294-C6F8-4096-9B0C-50B1F81114B7}" type="presOf" srcId="{2A7BCCDA-CFCB-49D3-BD8B-1BA767C3524F}" destId="{EB6E6E96-105C-4A2F-BEDB-887013FFADA7}" srcOrd="1" destOrd="0" presId="urn:microsoft.com/office/officeart/2005/8/layout/orgChart1"/>
    <dgm:cxn modelId="{C9A635DB-300A-49D6-B072-CEEF1A26C924}" type="presOf" srcId="{85FB715C-B13C-41BF-A0BF-4C86C2214353}" destId="{A65914D5-B481-4E3B-9976-658EA5A1154D}" srcOrd="0" destOrd="0" presId="urn:microsoft.com/office/officeart/2005/8/layout/orgChart1"/>
    <dgm:cxn modelId="{FC0102C3-F67C-4302-BA4A-CD5F2A321273}" type="presOf" srcId="{EEAFD0AD-D0D7-4C59-8FC3-949D33DEFD81}" destId="{8DAD00C7-51C8-4CE8-9D2A-9D4E3A81C76C}" srcOrd="1" destOrd="0" presId="urn:microsoft.com/office/officeart/2005/8/layout/orgChart1"/>
    <dgm:cxn modelId="{0AAB1415-24FB-46F5-B7C8-30415F292CF3}" type="presOf" srcId="{3D0B5D7F-4B9A-4198-98F3-A35A3CBBE46C}" destId="{BC619018-71AF-42B3-BFDF-C58229F0A917}" srcOrd="0" destOrd="0" presId="urn:microsoft.com/office/officeart/2005/8/layout/orgChart1"/>
    <dgm:cxn modelId="{8C34C2FC-7A42-4C38-B66F-C8741DD4F216}" srcId="{F48BC76C-A6C5-4901-AD93-CEC4BCA9E5D7}" destId="{EEAFD0AD-D0D7-4C59-8FC3-949D33DEFD81}" srcOrd="1" destOrd="0" parTransId="{6FE4DD56-ABE6-49B1-9085-EF7021F2584D}" sibTransId="{4B534260-75EF-43FB-B988-E5EA700492F7}"/>
    <dgm:cxn modelId="{B9BE4BE0-897C-4CFB-BB8A-7B86782DB6FA}" type="presOf" srcId="{F8FDE509-F096-41C8-B4E3-B9D9B2A7DFB2}" destId="{142C3C8D-2633-43E6-AB94-5BE413EF24B9}" srcOrd="1" destOrd="0" presId="urn:microsoft.com/office/officeart/2005/8/layout/orgChart1"/>
    <dgm:cxn modelId="{6D258F29-8F0E-4FB8-AA9C-B9BE65104AA2}" srcId="{85FB715C-B13C-41BF-A0BF-4C86C2214353}" destId="{F48BC76C-A6C5-4901-AD93-CEC4BCA9E5D7}" srcOrd="1" destOrd="0" parTransId="{FE44EE11-7549-4074-BA8A-8FE0F7EAAAE6}" sibTransId="{B16A7300-E11D-4245-9D18-CD43C6094A39}"/>
    <dgm:cxn modelId="{49909517-2A48-4A14-9684-A2A9D2247A4D}" type="presOf" srcId="{C75B9C44-E980-43A7-B397-8F8748DD32C8}" destId="{15A2FAE9-18A1-412D-92B1-9D4EDCF202D6}" srcOrd="0" destOrd="0" presId="urn:microsoft.com/office/officeart/2005/8/layout/orgChart1"/>
    <dgm:cxn modelId="{C65FDFDC-6045-4159-A0FC-40F6D5936E49}" type="presOf" srcId="{3D0B5D7F-4B9A-4198-98F3-A35A3CBBE46C}" destId="{EC6DAA45-2DCD-48C0-B6C8-1C53F48E4A11}" srcOrd="1" destOrd="0" presId="urn:microsoft.com/office/officeart/2005/8/layout/orgChart1"/>
    <dgm:cxn modelId="{8CC32A0D-3BC1-4F0D-9DF3-4CA0B6F7B7F9}" srcId="{F48BC76C-A6C5-4901-AD93-CEC4BCA9E5D7}" destId="{3D0B5D7F-4B9A-4198-98F3-A35A3CBBE46C}" srcOrd="2" destOrd="0" parTransId="{91E0AE4E-12A2-41FB-AE4F-C5526AC3FD4B}" sibTransId="{E24B9CB1-504D-48E5-9746-56190EE3D563}"/>
    <dgm:cxn modelId="{0BEC4AB6-E1B5-4715-AB22-FE97A08F4C11}" type="presOf" srcId="{30C4C7BF-E004-4C01-94D7-56721BCF8595}" destId="{7E75E55D-27FD-4AC3-9991-8F5B39BBC736}" srcOrd="1" destOrd="0" presId="urn:microsoft.com/office/officeart/2005/8/layout/orgChart1"/>
    <dgm:cxn modelId="{151E6FDA-4287-4DD2-9970-274CC58C2B00}" type="presOf" srcId="{5E929F58-39D3-4BFE-B3D7-A520B2DB831D}" destId="{BDDA3B3B-895A-48B4-B50A-D234F77052C9}" srcOrd="0" destOrd="0" presId="urn:microsoft.com/office/officeart/2005/8/layout/orgChart1"/>
    <dgm:cxn modelId="{9590A699-DD8D-41A6-AD90-4839EA4A5215}" srcId="{71754565-E187-47ED-BE87-8FF743DA086B}" destId="{85FB715C-B13C-41BF-A0BF-4C86C2214353}" srcOrd="0" destOrd="0" parTransId="{647D83FA-7555-4C46-8E94-25A427D7AA98}" sibTransId="{CB972BC1-E397-4BE8-AA65-05E5FF804646}"/>
    <dgm:cxn modelId="{CFC31B91-E816-46CC-AC79-2A1F7ECC608D}" type="presOf" srcId="{F8FDE509-F096-41C8-B4E3-B9D9B2A7DFB2}" destId="{F14F56C6-0CD6-44D2-823F-F1D7223795E0}" srcOrd="0" destOrd="0" presId="urn:microsoft.com/office/officeart/2005/8/layout/orgChart1"/>
    <dgm:cxn modelId="{35FA49B3-8EA0-4104-92C4-94D8DFA25092}" type="presOf" srcId="{326A9CD8-23EC-4FB8-A8C9-A0FD1DB3C3AB}" destId="{AAB25431-BE2E-43E5-A3CC-1AE6F14AAA26}" srcOrd="0" destOrd="0" presId="urn:microsoft.com/office/officeart/2005/8/layout/orgChart1"/>
    <dgm:cxn modelId="{A5EF593D-9FEF-465C-91FA-79EB21BB337C}" srcId="{F48BC76C-A6C5-4901-AD93-CEC4BCA9E5D7}" destId="{86C4DD45-9F12-41DB-A054-9CEAE565D949}" srcOrd="0" destOrd="0" parTransId="{A7B41E31-E58C-44F5-9D73-BA5E2B105E2C}" sibTransId="{F47FA3D7-4C94-42B9-A0E2-6CE6C9D003E4}"/>
    <dgm:cxn modelId="{8B925492-DC28-4A7D-BF98-A0F8154D7979}" srcId="{85FB715C-B13C-41BF-A0BF-4C86C2214353}" destId="{783875EC-E1EE-4DAB-9B29-D7DA3F339699}" srcOrd="5" destOrd="0" parTransId="{5E929F58-39D3-4BFE-B3D7-A520B2DB831D}" sibTransId="{0988EE29-E37F-4DB7-90EA-FD7C5358BCBF}"/>
    <dgm:cxn modelId="{4D98D36F-D740-4126-8224-06D6D1B9B127}" type="presOf" srcId="{85FB715C-B13C-41BF-A0BF-4C86C2214353}" destId="{E2BE3AE7-ACEC-4D6A-B815-DC891EA2DF07}" srcOrd="1" destOrd="0" presId="urn:microsoft.com/office/officeart/2005/8/layout/orgChart1"/>
    <dgm:cxn modelId="{3FE79D10-D7AD-4D53-BB9D-1AD2256D51FD}" type="presOf" srcId="{91E0AE4E-12A2-41FB-AE4F-C5526AC3FD4B}" destId="{EA7728BC-B8DA-423E-A499-5B260C734D04}" srcOrd="0" destOrd="0" presId="urn:microsoft.com/office/officeart/2005/8/layout/orgChart1"/>
    <dgm:cxn modelId="{33B20971-76C8-4E3D-9E50-811E7A626660}" type="presOf" srcId="{FE44EE11-7549-4074-BA8A-8FE0F7EAAAE6}" destId="{2C1A01FC-D27D-4081-8C65-1A9CA42005E4}" srcOrd="0" destOrd="0" presId="urn:microsoft.com/office/officeart/2005/8/layout/orgChart1"/>
    <dgm:cxn modelId="{D4D53FE7-5321-4F5B-B9A9-444A231B0328}" type="presOf" srcId="{FDE80451-5C85-4F57-B0A5-3CA1F02A39DB}" destId="{C821C014-168A-4849-A7E2-616A4AF814C3}" srcOrd="1" destOrd="0" presId="urn:microsoft.com/office/officeart/2005/8/layout/orgChart1"/>
    <dgm:cxn modelId="{723DFD64-2270-4CD2-BF4B-5663EE5474D0}" type="presOf" srcId="{304815D4-4E7F-4C56-B4AA-D078AD57D12F}" destId="{28DA1FCF-B9B1-4D34-96E3-806B368C9658}" srcOrd="0" destOrd="0" presId="urn:microsoft.com/office/officeart/2005/8/layout/orgChart1"/>
    <dgm:cxn modelId="{0ABC79B6-4160-4150-8499-3C86376B38EE}" type="presOf" srcId="{EEAFD0AD-D0D7-4C59-8FC3-949D33DEFD81}" destId="{A1A51B30-39DC-4F8E-8338-124FBE0C6C18}" srcOrd="0" destOrd="0" presId="urn:microsoft.com/office/officeart/2005/8/layout/orgChart1"/>
    <dgm:cxn modelId="{13606094-18D0-48C0-ACAC-50C0FBCC075D}" type="presOf" srcId="{86C4DD45-9F12-41DB-A054-9CEAE565D949}" destId="{860811BF-7F2B-4B97-B7EA-0161EC77C911}" srcOrd="0" destOrd="0" presId="urn:microsoft.com/office/officeart/2005/8/layout/orgChart1"/>
    <dgm:cxn modelId="{41FF2F84-525D-4F74-B5E1-10991E740675}" type="presOf" srcId="{029D5357-06AD-4D1C-99CE-FA0BEC8D34EB}" destId="{6BAB7ABB-7F56-4B47-AC1F-6A421E1D8E0D}" srcOrd="0" destOrd="0" presId="urn:microsoft.com/office/officeart/2005/8/layout/orgChart1"/>
    <dgm:cxn modelId="{84F2DD3F-57BC-4790-BE98-8ACE0C7E971C}" type="presOf" srcId="{7AECAD59-BA6C-4945-A7EB-027162571454}" destId="{035892DF-5BE7-4F13-9FE6-EEFB53620790}" srcOrd="0" destOrd="0" presId="urn:microsoft.com/office/officeart/2005/8/layout/orgChart1"/>
    <dgm:cxn modelId="{A8FB9EFA-9993-4540-8569-940F8A2AD001}" srcId="{85FB715C-B13C-41BF-A0BF-4C86C2214353}" destId="{FDE80451-5C85-4F57-B0A5-3CA1F02A39DB}" srcOrd="4" destOrd="0" parTransId="{98B52AC9-49E3-4AD5-BB87-91D05CD8ED48}" sibTransId="{0084E210-488B-4C10-822E-4D7D6AB2B605}"/>
    <dgm:cxn modelId="{07390F3E-5E8B-4367-BB74-40DDB829892D}" type="presOf" srcId="{98B52AC9-49E3-4AD5-BB87-91D05CD8ED48}" destId="{BD7097EE-ABF1-4C20-9F52-8D22B153B9B6}" srcOrd="0" destOrd="0" presId="urn:microsoft.com/office/officeart/2005/8/layout/orgChart1"/>
    <dgm:cxn modelId="{97E80AFC-2BC7-4870-8232-9680E40AA8CE}" srcId="{85FB715C-B13C-41BF-A0BF-4C86C2214353}" destId="{2A7BCCDA-CFCB-49D3-BD8B-1BA767C3524F}" srcOrd="3" destOrd="0" parTransId="{7AECAD59-BA6C-4945-A7EB-027162571454}" sibTransId="{9C9BAB06-A49A-4E95-A955-1AE8F8B2A20A}"/>
    <dgm:cxn modelId="{CF4CFBCC-63DA-4186-8B8C-5384B8AEB458}" srcId="{86C4DD45-9F12-41DB-A054-9CEAE565D949}" destId="{30C4C7BF-E004-4C01-94D7-56721BCF8595}" srcOrd="0" destOrd="0" parTransId="{304815D4-4E7F-4C56-B4AA-D078AD57D12F}" sibTransId="{92DAD864-7ADA-43F2-A128-B93D55A6BE48}"/>
    <dgm:cxn modelId="{8FDBA397-5BE0-49AB-95AB-A5D6BCE9DE5C}" type="presParOf" srcId="{05D5698D-4E6F-4D9F-898C-CD0AF1609BE6}" destId="{8625B159-A386-4428-A846-5582B250C87B}" srcOrd="0" destOrd="0" presId="urn:microsoft.com/office/officeart/2005/8/layout/orgChart1"/>
    <dgm:cxn modelId="{8BC13F13-360D-470C-B173-ED7D5C12BBB8}" type="presParOf" srcId="{8625B159-A386-4428-A846-5582B250C87B}" destId="{316789A8-6AD6-4ECA-ABCC-4D1E6944DFFB}" srcOrd="0" destOrd="0" presId="urn:microsoft.com/office/officeart/2005/8/layout/orgChart1"/>
    <dgm:cxn modelId="{C317AD89-06AF-440F-A061-48B95BEF572F}" type="presParOf" srcId="{316789A8-6AD6-4ECA-ABCC-4D1E6944DFFB}" destId="{A65914D5-B481-4E3B-9976-658EA5A1154D}" srcOrd="0" destOrd="0" presId="urn:microsoft.com/office/officeart/2005/8/layout/orgChart1"/>
    <dgm:cxn modelId="{B70DFDC4-61BC-4420-9AD6-1686FAFB7A4F}" type="presParOf" srcId="{316789A8-6AD6-4ECA-ABCC-4D1E6944DFFB}" destId="{E2BE3AE7-ACEC-4D6A-B815-DC891EA2DF07}" srcOrd="1" destOrd="0" presId="urn:microsoft.com/office/officeart/2005/8/layout/orgChart1"/>
    <dgm:cxn modelId="{D10F8A90-E54B-4FCB-8F09-C1A9E1A98B93}" type="presParOf" srcId="{8625B159-A386-4428-A846-5582B250C87B}" destId="{81FFDB61-EE33-4F8A-AAEE-A190F01B0566}" srcOrd="1" destOrd="0" presId="urn:microsoft.com/office/officeart/2005/8/layout/orgChart1"/>
    <dgm:cxn modelId="{FBB971E3-D3C6-4B43-B20C-8A6120CAEA2D}" type="presParOf" srcId="{81FFDB61-EE33-4F8A-AAEE-A190F01B0566}" destId="{2C1A01FC-D27D-4081-8C65-1A9CA42005E4}" srcOrd="0" destOrd="0" presId="urn:microsoft.com/office/officeart/2005/8/layout/orgChart1"/>
    <dgm:cxn modelId="{C2235A38-7712-479F-872C-3EA393F66CFD}" type="presParOf" srcId="{81FFDB61-EE33-4F8A-AAEE-A190F01B0566}" destId="{E4979560-72E4-43E3-8C12-A7534C7F6F74}" srcOrd="1" destOrd="0" presId="urn:microsoft.com/office/officeart/2005/8/layout/orgChart1"/>
    <dgm:cxn modelId="{06993A60-8246-4594-AAA3-9D0CB5DF4360}" type="presParOf" srcId="{E4979560-72E4-43E3-8C12-A7534C7F6F74}" destId="{8A76497E-9340-4890-9299-E2163391F125}" srcOrd="0" destOrd="0" presId="urn:microsoft.com/office/officeart/2005/8/layout/orgChart1"/>
    <dgm:cxn modelId="{0B9727C1-72B5-4610-9810-6F327A52B23E}" type="presParOf" srcId="{8A76497E-9340-4890-9299-E2163391F125}" destId="{D7B563DA-7EE8-48FB-B14A-0CBF91860593}" srcOrd="0" destOrd="0" presId="urn:microsoft.com/office/officeart/2005/8/layout/orgChart1"/>
    <dgm:cxn modelId="{3465BF9A-D5A7-495D-8865-EBD68E6CD137}" type="presParOf" srcId="{8A76497E-9340-4890-9299-E2163391F125}" destId="{C4BD9871-3CB9-4633-8F15-ACBC7FECD9DE}" srcOrd="1" destOrd="0" presId="urn:microsoft.com/office/officeart/2005/8/layout/orgChart1"/>
    <dgm:cxn modelId="{5655AAB2-9761-4862-9459-ECEBF16ACB88}" type="presParOf" srcId="{E4979560-72E4-43E3-8C12-A7534C7F6F74}" destId="{0496AF76-5B66-49F5-9A3E-E31FB03C1EA8}" srcOrd="1" destOrd="0" presId="urn:microsoft.com/office/officeart/2005/8/layout/orgChart1"/>
    <dgm:cxn modelId="{1BB46D2F-A115-429E-A739-AAB1E4E2308A}" type="presParOf" srcId="{0496AF76-5B66-49F5-9A3E-E31FB03C1EA8}" destId="{8CF1D349-46EE-4F95-A66D-1FCC51CE150C}" srcOrd="0" destOrd="0" presId="urn:microsoft.com/office/officeart/2005/8/layout/orgChart1"/>
    <dgm:cxn modelId="{E7B5AF7F-72C2-4C86-BFFF-936BABA73E85}" type="presParOf" srcId="{0496AF76-5B66-49F5-9A3E-E31FB03C1EA8}" destId="{15075F87-156F-421D-ACA6-AE9285C54E57}" srcOrd="1" destOrd="0" presId="urn:microsoft.com/office/officeart/2005/8/layout/orgChart1"/>
    <dgm:cxn modelId="{1388BB62-0E3F-418B-9F52-6B4A47BAF6ED}" type="presParOf" srcId="{15075F87-156F-421D-ACA6-AE9285C54E57}" destId="{C628DC89-35B4-4A4D-9AD0-5158F57CE0DD}" srcOrd="0" destOrd="0" presId="urn:microsoft.com/office/officeart/2005/8/layout/orgChart1"/>
    <dgm:cxn modelId="{A1B07014-4A3C-4FA9-A244-92E52CD34C7F}" type="presParOf" srcId="{C628DC89-35B4-4A4D-9AD0-5158F57CE0DD}" destId="{860811BF-7F2B-4B97-B7EA-0161EC77C911}" srcOrd="0" destOrd="0" presId="urn:microsoft.com/office/officeart/2005/8/layout/orgChart1"/>
    <dgm:cxn modelId="{34B208DF-F892-4456-AA36-A00758DAE336}" type="presParOf" srcId="{C628DC89-35B4-4A4D-9AD0-5158F57CE0DD}" destId="{B111109B-0E3D-4353-ABC2-0FF881284A6A}" srcOrd="1" destOrd="0" presId="urn:microsoft.com/office/officeart/2005/8/layout/orgChart1"/>
    <dgm:cxn modelId="{79D1B780-3E6B-4224-9940-B876BFE40394}" type="presParOf" srcId="{15075F87-156F-421D-ACA6-AE9285C54E57}" destId="{81B0E517-ED80-4FCA-B748-BAA3FE60CE50}" srcOrd="1" destOrd="0" presId="urn:microsoft.com/office/officeart/2005/8/layout/orgChart1"/>
    <dgm:cxn modelId="{6763D134-2B64-4218-A132-5D024737AF99}" type="presParOf" srcId="{81B0E517-ED80-4FCA-B748-BAA3FE60CE50}" destId="{28DA1FCF-B9B1-4D34-96E3-806B368C9658}" srcOrd="0" destOrd="0" presId="urn:microsoft.com/office/officeart/2005/8/layout/orgChart1"/>
    <dgm:cxn modelId="{92C4922C-601C-44C6-AFDD-F70B1F6C265F}" type="presParOf" srcId="{81B0E517-ED80-4FCA-B748-BAA3FE60CE50}" destId="{0413E146-7B05-41C7-AE7F-DE7FBA056D65}" srcOrd="1" destOrd="0" presId="urn:microsoft.com/office/officeart/2005/8/layout/orgChart1"/>
    <dgm:cxn modelId="{3EBE7158-8976-4545-9729-4750CDC97A29}" type="presParOf" srcId="{0413E146-7B05-41C7-AE7F-DE7FBA056D65}" destId="{D5E7DF4A-30F3-4BEE-84F2-640B4494431C}" srcOrd="0" destOrd="0" presId="urn:microsoft.com/office/officeart/2005/8/layout/orgChart1"/>
    <dgm:cxn modelId="{B7639BDA-AFA8-4591-8CB2-AF970D21F2E4}" type="presParOf" srcId="{D5E7DF4A-30F3-4BEE-84F2-640B4494431C}" destId="{234AD26E-422E-4F13-987B-1E8B6E711891}" srcOrd="0" destOrd="0" presId="urn:microsoft.com/office/officeart/2005/8/layout/orgChart1"/>
    <dgm:cxn modelId="{5B68C7B6-D727-41C3-8224-377A36219F8C}" type="presParOf" srcId="{D5E7DF4A-30F3-4BEE-84F2-640B4494431C}" destId="{7E75E55D-27FD-4AC3-9991-8F5B39BBC736}" srcOrd="1" destOrd="0" presId="urn:microsoft.com/office/officeart/2005/8/layout/orgChart1"/>
    <dgm:cxn modelId="{92D2597D-A210-4E6C-8597-5E6517E43AEB}" type="presParOf" srcId="{0413E146-7B05-41C7-AE7F-DE7FBA056D65}" destId="{DBA19702-E6FD-41C1-8AFE-F64C2EB5DDD4}" srcOrd="1" destOrd="0" presId="urn:microsoft.com/office/officeart/2005/8/layout/orgChart1"/>
    <dgm:cxn modelId="{2220499D-67E3-428D-A6FD-B3460DD0CC34}" type="presParOf" srcId="{0413E146-7B05-41C7-AE7F-DE7FBA056D65}" destId="{37165F58-004A-4C9E-85EB-A6AF96683E2A}" srcOrd="2" destOrd="0" presId="urn:microsoft.com/office/officeart/2005/8/layout/orgChart1"/>
    <dgm:cxn modelId="{116E0781-3546-4614-8189-9BE1CF242DCC}" type="presParOf" srcId="{15075F87-156F-421D-ACA6-AE9285C54E57}" destId="{7D378F5F-EF9C-40B0-A38F-3E80D6F97550}" srcOrd="2" destOrd="0" presId="urn:microsoft.com/office/officeart/2005/8/layout/orgChart1"/>
    <dgm:cxn modelId="{2DD06C77-8CF1-4CD6-A1CA-4D7722B400D8}" type="presParOf" srcId="{0496AF76-5B66-49F5-9A3E-E31FB03C1EA8}" destId="{6656A7C4-6AD7-4CC2-8426-1188C57F4E17}" srcOrd="2" destOrd="0" presId="urn:microsoft.com/office/officeart/2005/8/layout/orgChart1"/>
    <dgm:cxn modelId="{1D7896A5-7473-4F4E-95E6-96B103DAB05B}" type="presParOf" srcId="{0496AF76-5B66-49F5-9A3E-E31FB03C1EA8}" destId="{72CC7CC5-BC37-4084-AC93-4BBF677B0F10}" srcOrd="3" destOrd="0" presId="urn:microsoft.com/office/officeart/2005/8/layout/orgChart1"/>
    <dgm:cxn modelId="{FACD7A30-E149-4E26-AA98-AE7B66A37FA9}" type="presParOf" srcId="{72CC7CC5-BC37-4084-AC93-4BBF677B0F10}" destId="{1ADDD4A0-22AB-4B2A-91EA-C9843B096D44}" srcOrd="0" destOrd="0" presId="urn:microsoft.com/office/officeart/2005/8/layout/orgChart1"/>
    <dgm:cxn modelId="{469A34CC-0450-4A55-9D74-67EC98BFE958}" type="presParOf" srcId="{1ADDD4A0-22AB-4B2A-91EA-C9843B096D44}" destId="{A1A51B30-39DC-4F8E-8338-124FBE0C6C18}" srcOrd="0" destOrd="0" presId="urn:microsoft.com/office/officeart/2005/8/layout/orgChart1"/>
    <dgm:cxn modelId="{C9B54DF1-B04D-4D44-9B99-6E8D1196931D}" type="presParOf" srcId="{1ADDD4A0-22AB-4B2A-91EA-C9843B096D44}" destId="{8DAD00C7-51C8-4CE8-9D2A-9D4E3A81C76C}" srcOrd="1" destOrd="0" presId="urn:microsoft.com/office/officeart/2005/8/layout/orgChart1"/>
    <dgm:cxn modelId="{5576455C-CEDD-4E44-9DE3-E22A29049F60}" type="presParOf" srcId="{72CC7CC5-BC37-4084-AC93-4BBF677B0F10}" destId="{6E01A301-2B3E-4ED8-91E5-31533B390CEA}" srcOrd="1" destOrd="0" presId="urn:microsoft.com/office/officeart/2005/8/layout/orgChart1"/>
    <dgm:cxn modelId="{E38528D5-6D86-4731-A3B4-E3612830F026}" type="presParOf" srcId="{72CC7CC5-BC37-4084-AC93-4BBF677B0F10}" destId="{88C1A788-D81D-4625-AFC8-A526785D60A1}" srcOrd="2" destOrd="0" presId="urn:microsoft.com/office/officeart/2005/8/layout/orgChart1"/>
    <dgm:cxn modelId="{EAA2D70B-BDBE-4619-93AD-DA97D7928B34}" type="presParOf" srcId="{0496AF76-5B66-49F5-9A3E-E31FB03C1EA8}" destId="{EA7728BC-B8DA-423E-A499-5B260C734D04}" srcOrd="4" destOrd="0" presId="urn:microsoft.com/office/officeart/2005/8/layout/orgChart1"/>
    <dgm:cxn modelId="{F1158EE1-145F-45C0-88CD-13604629B2EE}" type="presParOf" srcId="{0496AF76-5B66-49F5-9A3E-E31FB03C1EA8}" destId="{A322582B-93BB-49B9-9831-53C82ED7CE0C}" srcOrd="5" destOrd="0" presId="urn:microsoft.com/office/officeart/2005/8/layout/orgChart1"/>
    <dgm:cxn modelId="{B08A2425-72A1-4DCC-94ED-3FA9722691E2}" type="presParOf" srcId="{A322582B-93BB-49B9-9831-53C82ED7CE0C}" destId="{21433E09-82AF-4CB3-94FA-F8BBCA668578}" srcOrd="0" destOrd="0" presId="urn:microsoft.com/office/officeart/2005/8/layout/orgChart1"/>
    <dgm:cxn modelId="{C036B2E2-18C2-4B26-9077-2BBCEC6B3B02}" type="presParOf" srcId="{21433E09-82AF-4CB3-94FA-F8BBCA668578}" destId="{BC619018-71AF-42B3-BFDF-C58229F0A917}" srcOrd="0" destOrd="0" presId="urn:microsoft.com/office/officeart/2005/8/layout/orgChart1"/>
    <dgm:cxn modelId="{5BA0A000-978C-425D-888B-30A1B146F3AF}" type="presParOf" srcId="{21433E09-82AF-4CB3-94FA-F8BBCA668578}" destId="{EC6DAA45-2DCD-48C0-B6C8-1C53F48E4A11}" srcOrd="1" destOrd="0" presId="urn:microsoft.com/office/officeart/2005/8/layout/orgChart1"/>
    <dgm:cxn modelId="{DFB334F0-DDE1-4173-A7CC-59954629BB24}" type="presParOf" srcId="{A322582B-93BB-49B9-9831-53C82ED7CE0C}" destId="{02588B5F-B37F-456C-98D6-2003E20BA91F}" srcOrd="1" destOrd="0" presId="urn:microsoft.com/office/officeart/2005/8/layout/orgChart1"/>
    <dgm:cxn modelId="{2B9E34B6-1300-49DB-877D-6A995B94E302}" type="presParOf" srcId="{A322582B-93BB-49B9-9831-53C82ED7CE0C}" destId="{1A268B08-4CB8-4762-BB3F-92C2BC7E3465}" srcOrd="2" destOrd="0" presId="urn:microsoft.com/office/officeart/2005/8/layout/orgChart1"/>
    <dgm:cxn modelId="{987794E6-980B-424A-80E5-E2905BCA301F}" type="presParOf" srcId="{0496AF76-5B66-49F5-9A3E-E31FB03C1EA8}" destId="{6BAB7ABB-7F56-4B47-AC1F-6A421E1D8E0D}" srcOrd="6" destOrd="0" presId="urn:microsoft.com/office/officeart/2005/8/layout/orgChart1"/>
    <dgm:cxn modelId="{6A838477-6F0F-4353-BAC2-6B2D4D898A5A}" type="presParOf" srcId="{0496AF76-5B66-49F5-9A3E-E31FB03C1EA8}" destId="{0435D216-1FCA-4817-B203-2DEC4DED3435}" srcOrd="7" destOrd="0" presId="urn:microsoft.com/office/officeart/2005/8/layout/orgChart1"/>
    <dgm:cxn modelId="{6A1E171D-49FC-476C-98B9-0E701C5B1E61}" type="presParOf" srcId="{0435D216-1FCA-4817-B203-2DEC4DED3435}" destId="{EBBC70BC-F050-48BC-B5D2-D53207819207}" srcOrd="0" destOrd="0" presId="urn:microsoft.com/office/officeart/2005/8/layout/orgChart1"/>
    <dgm:cxn modelId="{206DFC22-1761-4110-B695-F523B5548AD3}" type="presParOf" srcId="{EBBC70BC-F050-48BC-B5D2-D53207819207}" destId="{F14F56C6-0CD6-44D2-823F-F1D7223795E0}" srcOrd="0" destOrd="0" presId="urn:microsoft.com/office/officeart/2005/8/layout/orgChart1"/>
    <dgm:cxn modelId="{893A6D2A-548F-4505-A9EE-918A6F5155B4}" type="presParOf" srcId="{EBBC70BC-F050-48BC-B5D2-D53207819207}" destId="{142C3C8D-2633-43E6-AB94-5BE413EF24B9}" srcOrd="1" destOrd="0" presId="urn:microsoft.com/office/officeart/2005/8/layout/orgChart1"/>
    <dgm:cxn modelId="{16E0291B-5465-4D6E-925B-5F998AC80A66}" type="presParOf" srcId="{0435D216-1FCA-4817-B203-2DEC4DED3435}" destId="{C3D3771E-6700-4CC6-B6FA-407C78D6892C}" srcOrd="1" destOrd="0" presId="urn:microsoft.com/office/officeart/2005/8/layout/orgChart1"/>
    <dgm:cxn modelId="{D1F3E053-0908-4958-A876-B7DE0CA8197D}" type="presParOf" srcId="{0435D216-1FCA-4817-B203-2DEC4DED3435}" destId="{E63D272C-9A76-4544-90F4-6C60BB449DDF}" srcOrd="2" destOrd="0" presId="urn:microsoft.com/office/officeart/2005/8/layout/orgChart1"/>
    <dgm:cxn modelId="{426D5C95-2703-44B8-BD2C-F1A027F2DF81}" type="presParOf" srcId="{E4979560-72E4-43E3-8C12-A7534C7F6F74}" destId="{9EBB4D6D-6B51-4F07-9511-12F566EDF74A}" srcOrd="2" destOrd="0" presId="urn:microsoft.com/office/officeart/2005/8/layout/orgChart1"/>
    <dgm:cxn modelId="{801C42F0-6A47-4C01-B484-4EAC9C520F7C}" type="presParOf" srcId="{81FFDB61-EE33-4F8A-AAEE-A190F01B0566}" destId="{C4A4E70D-AF9F-4235-A45A-4F9923DFBA24}" srcOrd="2" destOrd="0" presId="urn:microsoft.com/office/officeart/2005/8/layout/orgChart1"/>
    <dgm:cxn modelId="{97BD8EFC-E0DF-4B93-9972-1F1EA3322156}" type="presParOf" srcId="{81FFDB61-EE33-4F8A-AAEE-A190F01B0566}" destId="{DFE42D8D-1C96-46D0-AC66-8373034405D8}" srcOrd="3" destOrd="0" presId="urn:microsoft.com/office/officeart/2005/8/layout/orgChart1"/>
    <dgm:cxn modelId="{7164B0DD-1F16-48E0-92CC-9EBE9B556035}" type="presParOf" srcId="{DFE42D8D-1C96-46D0-AC66-8373034405D8}" destId="{184A4246-C4AE-4452-A745-9C329621936D}" srcOrd="0" destOrd="0" presId="urn:microsoft.com/office/officeart/2005/8/layout/orgChart1"/>
    <dgm:cxn modelId="{54179708-13A5-4711-BE52-09F77C2C0C8B}" type="presParOf" srcId="{184A4246-C4AE-4452-A745-9C329621936D}" destId="{15A2FAE9-18A1-412D-92B1-9D4EDCF202D6}" srcOrd="0" destOrd="0" presId="urn:microsoft.com/office/officeart/2005/8/layout/orgChart1"/>
    <dgm:cxn modelId="{D4153AB6-2167-4719-B7B4-2F90D3AFB740}" type="presParOf" srcId="{184A4246-C4AE-4452-A745-9C329621936D}" destId="{9FC16CFB-7BB3-4D1B-9F4E-A77718C814BA}" srcOrd="1" destOrd="0" presId="urn:microsoft.com/office/officeart/2005/8/layout/orgChart1"/>
    <dgm:cxn modelId="{EF009A6C-8C65-4597-84A6-FC9087AD02CD}" type="presParOf" srcId="{DFE42D8D-1C96-46D0-AC66-8373034405D8}" destId="{549A6036-C9D6-411E-B705-AB8AE14D322C}" srcOrd="1" destOrd="0" presId="urn:microsoft.com/office/officeart/2005/8/layout/orgChart1"/>
    <dgm:cxn modelId="{C937F202-9314-41D7-98CA-42EAF1CE2B84}" type="presParOf" srcId="{DFE42D8D-1C96-46D0-AC66-8373034405D8}" destId="{92012E6F-D2C8-479B-B888-B6A70661A7BD}" srcOrd="2" destOrd="0" presId="urn:microsoft.com/office/officeart/2005/8/layout/orgChart1"/>
    <dgm:cxn modelId="{D591B7DD-5DD4-489A-B368-5E6DF803DB2F}" type="presParOf" srcId="{81FFDB61-EE33-4F8A-AAEE-A190F01B0566}" destId="{035892DF-5BE7-4F13-9FE6-EEFB53620790}" srcOrd="4" destOrd="0" presId="urn:microsoft.com/office/officeart/2005/8/layout/orgChart1"/>
    <dgm:cxn modelId="{BEE15CF4-5E56-4ECE-BDA2-D862CA2D506C}" type="presParOf" srcId="{81FFDB61-EE33-4F8A-AAEE-A190F01B0566}" destId="{C369307C-7BDD-4275-87ED-8504A5F3E800}" srcOrd="5" destOrd="0" presId="urn:microsoft.com/office/officeart/2005/8/layout/orgChart1"/>
    <dgm:cxn modelId="{7251E05C-AAAF-43C9-8EE4-A2058DF6067C}" type="presParOf" srcId="{C369307C-7BDD-4275-87ED-8504A5F3E800}" destId="{F928D0A3-BCEA-49AC-B45C-3FE178303CEB}" srcOrd="0" destOrd="0" presId="urn:microsoft.com/office/officeart/2005/8/layout/orgChart1"/>
    <dgm:cxn modelId="{F9D404F7-7741-4598-A138-2A50F9D9C271}" type="presParOf" srcId="{F928D0A3-BCEA-49AC-B45C-3FE178303CEB}" destId="{7F4B78CE-83D3-4E49-8A8A-1B561EBBD629}" srcOrd="0" destOrd="0" presId="urn:microsoft.com/office/officeart/2005/8/layout/orgChart1"/>
    <dgm:cxn modelId="{BA40B64B-8ECE-4C17-B7F4-220628DAC0AF}" type="presParOf" srcId="{F928D0A3-BCEA-49AC-B45C-3FE178303CEB}" destId="{EB6E6E96-105C-4A2F-BEDB-887013FFADA7}" srcOrd="1" destOrd="0" presId="urn:microsoft.com/office/officeart/2005/8/layout/orgChart1"/>
    <dgm:cxn modelId="{45FB1572-B0DA-4EDE-AB08-44914D036F5E}" type="presParOf" srcId="{C369307C-7BDD-4275-87ED-8504A5F3E800}" destId="{E99D7982-006B-45B8-AC4A-FBA3336F0767}" srcOrd="1" destOrd="0" presId="urn:microsoft.com/office/officeart/2005/8/layout/orgChart1"/>
    <dgm:cxn modelId="{D805400C-DDFB-46EC-A1D7-8ACF065742BC}" type="presParOf" srcId="{C369307C-7BDD-4275-87ED-8504A5F3E800}" destId="{42D00376-FCAD-43D4-852B-7A464459E996}" srcOrd="2" destOrd="0" presId="urn:microsoft.com/office/officeart/2005/8/layout/orgChart1"/>
    <dgm:cxn modelId="{2CC8E170-599C-4C3D-BA17-1C20490A5BF3}" type="presParOf" srcId="{81FFDB61-EE33-4F8A-AAEE-A190F01B0566}" destId="{BD7097EE-ABF1-4C20-9F52-8D22B153B9B6}" srcOrd="6" destOrd="0" presId="urn:microsoft.com/office/officeart/2005/8/layout/orgChart1"/>
    <dgm:cxn modelId="{6134BAAF-19C5-4D42-B815-8AF0415504F9}" type="presParOf" srcId="{81FFDB61-EE33-4F8A-AAEE-A190F01B0566}" destId="{65DDC60C-2686-4683-8903-643949EA84CF}" srcOrd="7" destOrd="0" presId="urn:microsoft.com/office/officeart/2005/8/layout/orgChart1"/>
    <dgm:cxn modelId="{E272FEA0-CA19-4996-84D9-7F8A39D55A26}" type="presParOf" srcId="{65DDC60C-2686-4683-8903-643949EA84CF}" destId="{0FB8969D-3553-4F97-A584-FA4E331C8034}" srcOrd="0" destOrd="0" presId="urn:microsoft.com/office/officeart/2005/8/layout/orgChart1"/>
    <dgm:cxn modelId="{DC49798A-9BCA-45E2-9B18-A5884821F98D}" type="presParOf" srcId="{0FB8969D-3553-4F97-A584-FA4E331C8034}" destId="{1ECC4CA9-1F1B-4B71-90DD-92EE51141F10}" srcOrd="0" destOrd="0" presId="urn:microsoft.com/office/officeart/2005/8/layout/orgChart1"/>
    <dgm:cxn modelId="{D04FCF21-DDB7-400E-8A1A-045CF63BC48F}" type="presParOf" srcId="{0FB8969D-3553-4F97-A584-FA4E331C8034}" destId="{C821C014-168A-4849-A7E2-616A4AF814C3}" srcOrd="1" destOrd="0" presId="urn:microsoft.com/office/officeart/2005/8/layout/orgChart1"/>
    <dgm:cxn modelId="{C74557B9-5EC0-44DF-8323-5933F2D11518}" type="presParOf" srcId="{65DDC60C-2686-4683-8903-643949EA84CF}" destId="{8BE0F430-6C1D-4E83-81C8-488CA2628313}" srcOrd="1" destOrd="0" presId="urn:microsoft.com/office/officeart/2005/8/layout/orgChart1"/>
    <dgm:cxn modelId="{0A6045D6-1E87-4DF2-B124-2D091A0EF055}" type="presParOf" srcId="{65DDC60C-2686-4683-8903-643949EA84CF}" destId="{46A596D6-D241-468C-AEB4-960ADEBFA6A8}" srcOrd="2" destOrd="0" presId="urn:microsoft.com/office/officeart/2005/8/layout/orgChart1"/>
    <dgm:cxn modelId="{2DFE2E0F-74AB-4D43-8B02-608CD81F6920}" type="presParOf" srcId="{81FFDB61-EE33-4F8A-AAEE-A190F01B0566}" destId="{BDDA3B3B-895A-48B4-B50A-D234F77052C9}" srcOrd="8" destOrd="0" presId="urn:microsoft.com/office/officeart/2005/8/layout/orgChart1"/>
    <dgm:cxn modelId="{1EABDCA5-FB50-4445-A6BF-BA70784048BF}" type="presParOf" srcId="{81FFDB61-EE33-4F8A-AAEE-A190F01B0566}" destId="{90E4BC83-5664-4AF1-A079-37F7CE91569F}" srcOrd="9" destOrd="0" presId="urn:microsoft.com/office/officeart/2005/8/layout/orgChart1"/>
    <dgm:cxn modelId="{63C02B33-6D12-4057-97C5-3FF89F48A08D}" type="presParOf" srcId="{90E4BC83-5664-4AF1-A079-37F7CE91569F}" destId="{1D6518EB-4FF0-4847-970B-7781B0334D0E}" srcOrd="0" destOrd="0" presId="urn:microsoft.com/office/officeart/2005/8/layout/orgChart1"/>
    <dgm:cxn modelId="{5519F82F-5681-44BA-A587-B7FA9718AEBA}" type="presParOf" srcId="{1D6518EB-4FF0-4847-970B-7781B0334D0E}" destId="{84916228-A30C-4E2E-8DA8-E22A515E5C6B}" srcOrd="0" destOrd="0" presId="urn:microsoft.com/office/officeart/2005/8/layout/orgChart1"/>
    <dgm:cxn modelId="{4C90E206-F577-4613-B3C2-5D24A5939E59}" type="presParOf" srcId="{1D6518EB-4FF0-4847-970B-7781B0334D0E}" destId="{252CD657-C738-4DEB-A404-49CAEC9FDD3F}" srcOrd="1" destOrd="0" presId="urn:microsoft.com/office/officeart/2005/8/layout/orgChart1"/>
    <dgm:cxn modelId="{D69DB812-3072-43A5-8582-788DF931925C}" type="presParOf" srcId="{90E4BC83-5664-4AF1-A079-37F7CE91569F}" destId="{266A73B4-88BF-44EB-B5AB-539D1A92F5AF}" srcOrd="1" destOrd="0" presId="urn:microsoft.com/office/officeart/2005/8/layout/orgChart1"/>
    <dgm:cxn modelId="{09987659-513D-4925-BC7A-53A02D667062}" type="presParOf" srcId="{90E4BC83-5664-4AF1-A079-37F7CE91569F}" destId="{2F4D26EF-B8BF-4708-9C40-D99B46720C4E}" srcOrd="2" destOrd="0" presId="urn:microsoft.com/office/officeart/2005/8/layout/orgChart1"/>
    <dgm:cxn modelId="{417C6005-4A5F-4D5C-B2B3-88B9AFA0C914}" type="presParOf" srcId="{8625B159-A386-4428-A846-5582B250C87B}" destId="{8E58DFA4-FAD0-48AE-A5D1-0F43FD056798}" srcOrd="2" destOrd="0" presId="urn:microsoft.com/office/officeart/2005/8/layout/orgChart1"/>
    <dgm:cxn modelId="{2E8DD427-E010-4D89-996E-C461E58D3282}" type="presParOf" srcId="{8E58DFA4-FAD0-48AE-A5D1-0F43FD056798}" destId="{043FF7EA-F77F-46DD-B4BA-D0414A458507}" srcOrd="0" destOrd="0" presId="urn:microsoft.com/office/officeart/2005/8/layout/orgChart1"/>
    <dgm:cxn modelId="{EF064E25-FC7B-4A48-B501-92BB2064E2B3}" type="presParOf" srcId="{8E58DFA4-FAD0-48AE-A5D1-0F43FD056798}" destId="{F4A4EA53-D962-4B93-99E6-C116C32DF36C}" srcOrd="1" destOrd="0" presId="urn:microsoft.com/office/officeart/2005/8/layout/orgChart1"/>
    <dgm:cxn modelId="{BEC812BF-F56D-4964-A158-09934714046E}" type="presParOf" srcId="{F4A4EA53-D962-4B93-99E6-C116C32DF36C}" destId="{DC99C242-0465-4C94-A2D6-F279DE678A04}" srcOrd="0" destOrd="0" presId="urn:microsoft.com/office/officeart/2005/8/layout/orgChart1"/>
    <dgm:cxn modelId="{FE289611-0D75-4878-B553-66EA32E680A4}" type="presParOf" srcId="{DC99C242-0465-4C94-A2D6-F279DE678A04}" destId="{AAB25431-BE2E-43E5-A3CC-1AE6F14AAA26}" srcOrd="0" destOrd="0" presId="urn:microsoft.com/office/officeart/2005/8/layout/orgChart1"/>
    <dgm:cxn modelId="{6845E48D-6C4A-45E5-97E1-2E51F3038A72}" type="presParOf" srcId="{DC99C242-0465-4C94-A2D6-F279DE678A04}" destId="{D1362892-F5E6-4846-9B82-D815A7111CBD}" srcOrd="1" destOrd="0" presId="urn:microsoft.com/office/officeart/2005/8/layout/orgChart1"/>
    <dgm:cxn modelId="{D556525E-7000-4913-AFE3-E751D6E6D22D}" type="presParOf" srcId="{F4A4EA53-D962-4B93-99E6-C116C32DF36C}" destId="{7BF5AC60-C71A-4F63-9BCC-3D4F5EBC7B7D}" srcOrd="1" destOrd="0" presId="urn:microsoft.com/office/officeart/2005/8/layout/orgChart1"/>
    <dgm:cxn modelId="{23A972B0-74C2-4AE9-AF4A-704297AA5B6E}" type="presParOf" srcId="{F4A4EA53-D962-4B93-99E6-C116C32DF36C}" destId="{0A8DCF1A-915E-46B8-836D-721BA4A3AF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E1220-FEF4-4D2A-AD00-DB5FB1CE5F5B}">
      <dsp:nvSpPr>
        <dsp:cNvPr id="0" name=""/>
        <dsp:cNvSpPr/>
      </dsp:nvSpPr>
      <dsp:spPr>
        <a:xfrm>
          <a:off x="5342193" y="1759912"/>
          <a:ext cx="2935463" cy="731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998"/>
              </a:lnTo>
              <a:lnTo>
                <a:pt x="2935463" y="615998"/>
              </a:lnTo>
              <a:lnTo>
                <a:pt x="2935463" y="731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E4FD4-9993-408F-BEA1-3C0565703498}">
      <dsp:nvSpPr>
        <dsp:cNvPr id="0" name=""/>
        <dsp:cNvSpPr/>
      </dsp:nvSpPr>
      <dsp:spPr>
        <a:xfrm>
          <a:off x="5342193" y="1759912"/>
          <a:ext cx="1491851" cy="731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998"/>
              </a:lnTo>
              <a:lnTo>
                <a:pt x="1491851" y="615998"/>
              </a:lnTo>
              <a:lnTo>
                <a:pt x="1491851" y="731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6F91B-B37E-429B-891F-ECB7E420F994}">
      <dsp:nvSpPr>
        <dsp:cNvPr id="0" name=""/>
        <dsp:cNvSpPr/>
      </dsp:nvSpPr>
      <dsp:spPr>
        <a:xfrm>
          <a:off x="4964947" y="3040448"/>
          <a:ext cx="1735322" cy="40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79"/>
              </a:lnTo>
              <a:lnTo>
                <a:pt x="1735322" y="292879"/>
              </a:lnTo>
              <a:lnTo>
                <a:pt x="1735322" y="40821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DBD84-C33D-4891-8FBA-7665A191FFB6}">
      <dsp:nvSpPr>
        <dsp:cNvPr id="0" name=""/>
        <dsp:cNvSpPr/>
      </dsp:nvSpPr>
      <dsp:spPr>
        <a:xfrm>
          <a:off x="4964947" y="3040448"/>
          <a:ext cx="478708" cy="40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79"/>
              </a:lnTo>
              <a:lnTo>
                <a:pt x="478708" y="292879"/>
              </a:lnTo>
              <a:lnTo>
                <a:pt x="478708" y="40821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F0AC5-538B-494B-BD17-6607328B0472}">
      <dsp:nvSpPr>
        <dsp:cNvPr id="0" name=""/>
        <dsp:cNvSpPr/>
      </dsp:nvSpPr>
      <dsp:spPr>
        <a:xfrm>
          <a:off x="4067359" y="3040448"/>
          <a:ext cx="897587" cy="408212"/>
        </a:xfrm>
        <a:custGeom>
          <a:avLst/>
          <a:gdLst/>
          <a:ahLst/>
          <a:cxnLst/>
          <a:rect l="0" t="0" r="0" b="0"/>
          <a:pathLst>
            <a:path>
              <a:moveTo>
                <a:pt x="897587" y="0"/>
              </a:moveTo>
              <a:lnTo>
                <a:pt x="897587" y="292879"/>
              </a:lnTo>
              <a:lnTo>
                <a:pt x="0" y="292879"/>
              </a:lnTo>
              <a:lnTo>
                <a:pt x="0" y="40821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21265-4D02-4E54-94C0-1576CA14C9C4}">
      <dsp:nvSpPr>
        <dsp:cNvPr id="0" name=""/>
        <dsp:cNvSpPr/>
      </dsp:nvSpPr>
      <dsp:spPr>
        <a:xfrm>
          <a:off x="4964947" y="1759912"/>
          <a:ext cx="377245" cy="731331"/>
        </a:xfrm>
        <a:custGeom>
          <a:avLst/>
          <a:gdLst/>
          <a:ahLst/>
          <a:cxnLst/>
          <a:rect l="0" t="0" r="0" b="0"/>
          <a:pathLst>
            <a:path>
              <a:moveTo>
                <a:pt x="377245" y="0"/>
              </a:moveTo>
              <a:lnTo>
                <a:pt x="377245" y="615998"/>
              </a:lnTo>
              <a:lnTo>
                <a:pt x="0" y="615998"/>
              </a:lnTo>
              <a:lnTo>
                <a:pt x="0" y="731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E5F85-5D0C-4F78-B0D9-30C70E29F518}">
      <dsp:nvSpPr>
        <dsp:cNvPr id="0" name=""/>
        <dsp:cNvSpPr/>
      </dsp:nvSpPr>
      <dsp:spPr>
        <a:xfrm>
          <a:off x="1744279" y="3056051"/>
          <a:ext cx="1027946" cy="1110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340"/>
              </a:lnTo>
              <a:lnTo>
                <a:pt x="1027946" y="995340"/>
              </a:lnTo>
              <a:lnTo>
                <a:pt x="1027946" y="111067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BA0FD-E3D8-41FD-A87E-D65023B33DAC}">
      <dsp:nvSpPr>
        <dsp:cNvPr id="0" name=""/>
        <dsp:cNvSpPr/>
      </dsp:nvSpPr>
      <dsp:spPr>
        <a:xfrm>
          <a:off x="1074622" y="3056051"/>
          <a:ext cx="669656" cy="1110673"/>
        </a:xfrm>
        <a:custGeom>
          <a:avLst/>
          <a:gdLst/>
          <a:ahLst/>
          <a:cxnLst/>
          <a:rect l="0" t="0" r="0" b="0"/>
          <a:pathLst>
            <a:path>
              <a:moveTo>
                <a:pt x="669656" y="0"/>
              </a:moveTo>
              <a:lnTo>
                <a:pt x="669656" y="995340"/>
              </a:lnTo>
              <a:lnTo>
                <a:pt x="0" y="995340"/>
              </a:lnTo>
              <a:lnTo>
                <a:pt x="0" y="1110673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69D5A-0B15-4CD5-8F4C-B3650176D21B}">
      <dsp:nvSpPr>
        <dsp:cNvPr id="0" name=""/>
        <dsp:cNvSpPr/>
      </dsp:nvSpPr>
      <dsp:spPr>
        <a:xfrm>
          <a:off x="1744279" y="1759912"/>
          <a:ext cx="3597914" cy="746934"/>
        </a:xfrm>
        <a:custGeom>
          <a:avLst/>
          <a:gdLst/>
          <a:ahLst/>
          <a:cxnLst/>
          <a:rect l="0" t="0" r="0" b="0"/>
          <a:pathLst>
            <a:path>
              <a:moveTo>
                <a:pt x="3597914" y="0"/>
              </a:moveTo>
              <a:lnTo>
                <a:pt x="3597914" y="631601"/>
              </a:lnTo>
              <a:lnTo>
                <a:pt x="0" y="631601"/>
              </a:lnTo>
              <a:lnTo>
                <a:pt x="0" y="7469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48D14-EF36-4B0A-8AAF-F8CDF7031FED}">
      <dsp:nvSpPr>
        <dsp:cNvPr id="0" name=""/>
        <dsp:cNvSpPr/>
      </dsp:nvSpPr>
      <dsp:spPr>
        <a:xfrm>
          <a:off x="4059651" y="792087"/>
          <a:ext cx="2565082" cy="967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INTÉZMÉNYVEZETŐ</a:t>
          </a:r>
          <a:endParaRPr lang="hu-HU" sz="1600" kern="1200" dirty="0"/>
        </a:p>
      </dsp:txBody>
      <dsp:txXfrm>
        <a:off x="4059651" y="792087"/>
        <a:ext cx="2565082" cy="967824"/>
      </dsp:txXfrm>
    </dsp:sp>
    <dsp:sp modelId="{7248947C-C5F7-4340-A78C-3C2866E72A78}">
      <dsp:nvSpPr>
        <dsp:cNvPr id="0" name=""/>
        <dsp:cNvSpPr/>
      </dsp:nvSpPr>
      <dsp:spPr>
        <a:xfrm>
          <a:off x="911053" y="2506847"/>
          <a:ext cx="1666451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GONDOZÁSI RÉSZLEG</a:t>
          </a:r>
          <a:endParaRPr lang="hu-HU" sz="1600" kern="1200" dirty="0"/>
        </a:p>
      </dsp:txBody>
      <dsp:txXfrm>
        <a:off x="911053" y="2506847"/>
        <a:ext cx="1666451" cy="549204"/>
      </dsp:txXfrm>
    </dsp:sp>
    <dsp:sp modelId="{9C7DD05C-6D5B-4CAB-BF7A-10A04BE85583}">
      <dsp:nvSpPr>
        <dsp:cNvPr id="0" name=""/>
        <dsp:cNvSpPr/>
      </dsp:nvSpPr>
      <dsp:spPr>
        <a:xfrm>
          <a:off x="362315" y="4166724"/>
          <a:ext cx="1424614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/>
            <a:t>EGÉSZSÉGÜGYI</a:t>
          </a:r>
          <a:r>
            <a:rPr lang="hu-HU" sz="1600" kern="1200" smtClean="0"/>
            <a:t> </a:t>
          </a:r>
          <a:r>
            <a:rPr lang="hu-HU" sz="1200" kern="1200" smtClean="0"/>
            <a:t>CSOPORT</a:t>
          </a:r>
          <a:endParaRPr lang="hu-HU" sz="1200" kern="1200" dirty="0"/>
        </a:p>
      </dsp:txBody>
      <dsp:txXfrm>
        <a:off x="362315" y="4166724"/>
        <a:ext cx="1424614" cy="549204"/>
      </dsp:txXfrm>
    </dsp:sp>
    <dsp:sp modelId="{FEB0AA53-5564-4445-90DC-6048169A9130}">
      <dsp:nvSpPr>
        <dsp:cNvPr id="0" name=""/>
        <dsp:cNvSpPr/>
      </dsp:nvSpPr>
      <dsp:spPr>
        <a:xfrm>
          <a:off x="2064816" y="4166724"/>
          <a:ext cx="1414817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/>
            <a:t>MENTÁLHIGIÉNÉS</a:t>
          </a:r>
          <a:r>
            <a:rPr lang="hu-HU" sz="1600" kern="1200" smtClean="0"/>
            <a:t> </a:t>
          </a:r>
          <a:r>
            <a:rPr lang="hu-HU" sz="1200" kern="1200" smtClean="0"/>
            <a:t>CSOPORT</a:t>
          </a:r>
          <a:endParaRPr lang="hu-HU" sz="1200" kern="1200" dirty="0"/>
        </a:p>
      </dsp:txBody>
      <dsp:txXfrm>
        <a:off x="2064816" y="4166724"/>
        <a:ext cx="1414817" cy="549204"/>
      </dsp:txXfrm>
    </dsp:sp>
    <dsp:sp modelId="{A897498A-1849-4689-8D1D-D1B3648A2042}">
      <dsp:nvSpPr>
        <dsp:cNvPr id="0" name=""/>
        <dsp:cNvSpPr/>
      </dsp:nvSpPr>
      <dsp:spPr>
        <a:xfrm>
          <a:off x="3982771" y="2491244"/>
          <a:ext cx="1964351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GAZDASÁGI SZERVEZET</a:t>
          </a:r>
          <a:endParaRPr lang="hu-HU" sz="1600" kern="1200" dirty="0"/>
        </a:p>
      </dsp:txBody>
      <dsp:txXfrm>
        <a:off x="3982771" y="2491244"/>
        <a:ext cx="1964351" cy="549204"/>
      </dsp:txXfrm>
    </dsp:sp>
    <dsp:sp modelId="{8281A1B6-4C29-4D68-8EA7-937752CE1EE5}">
      <dsp:nvSpPr>
        <dsp:cNvPr id="0" name=""/>
        <dsp:cNvSpPr/>
      </dsp:nvSpPr>
      <dsp:spPr>
        <a:xfrm>
          <a:off x="3518155" y="3448661"/>
          <a:ext cx="1098409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smtClean="0"/>
            <a:t>GAZDÁLKODÁSI CSOPORT</a:t>
          </a:r>
          <a:endParaRPr lang="hu-HU" sz="1100" kern="1200" dirty="0"/>
        </a:p>
      </dsp:txBody>
      <dsp:txXfrm>
        <a:off x="3518155" y="3448661"/>
        <a:ext cx="1098409" cy="549204"/>
      </dsp:txXfrm>
    </dsp:sp>
    <dsp:sp modelId="{CC49D6DD-03BC-4506-B52F-61E26DB75AF1}">
      <dsp:nvSpPr>
        <dsp:cNvPr id="0" name=""/>
        <dsp:cNvSpPr/>
      </dsp:nvSpPr>
      <dsp:spPr>
        <a:xfrm>
          <a:off x="4894451" y="3448661"/>
          <a:ext cx="1098409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smtClean="0"/>
            <a:t>MŰSZAKI CSOPORT</a:t>
          </a:r>
          <a:endParaRPr lang="hu-HU" sz="1100" kern="1200" dirty="0"/>
        </a:p>
      </dsp:txBody>
      <dsp:txXfrm>
        <a:off x="4894451" y="3448661"/>
        <a:ext cx="1098409" cy="549204"/>
      </dsp:txXfrm>
    </dsp:sp>
    <dsp:sp modelId="{D3A3ECFD-EDDA-4F36-B998-D5A5A625C5BB}">
      <dsp:nvSpPr>
        <dsp:cNvPr id="0" name=""/>
        <dsp:cNvSpPr/>
      </dsp:nvSpPr>
      <dsp:spPr>
        <a:xfrm>
          <a:off x="6151064" y="3448661"/>
          <a:ext cx="1098409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smtClean="0"/>
            <a:t>ÉLELMEZÉSI CSOPORT</a:t>
          </a:r>
          <a:endParaRPr lang="hu-HU" sz="1100" kern="1200" dirty="0"/>
        </a:p>
      </dsp:txBody>
      <dsp:txXfrm>
        <a:off x="6151064" y="3448661"/>
        <a:ext cx="1098409" cy="549204"/>
      </dsp:txXfrm>
    </dsp:sp>
    <dsp:sp modelId="{2B00EF8F-330E-423B-B975-43FA4425A0F8}">
      <dsp:nvSpPr>
        <dsp:cNvPr id="0" name=""/>
        <dsp:cNvSpPr/>
      </dsp:nvSpPr>
      <dsp:spPr>
        <a:xfrm>
          <a:off x="6284839" y="2491244"/>
          <a:ext cx="1098409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BELSŐ ELLENŐR</a:t>
          </a:r>
          <a:endParaRPr lang="hu-HU" sz="1600" kern="1200" dirty="0"/>
        </a:p>
      </dsp:txBody>
      <dsp:txXfrm>
        <a:off x="6284839" y="2491244"/>
        <a:ext cx="1098409" cy="549204"/>
      </dsp:txXfrm>
    </dsp:sp>
    <dsp:sp modelId="{9A8FF54B-251E-4E15-803B-58EA1C56DBF4}">
      <dsp:nvSpPr>
        <dsp:cNvPr id="0" name=""/>
        <dsp:cNvSpPr/>
      </dsp:nvSpPr>
      <dsp:spPr>
        <a:xfrm>
          <a:off x="7481611" y="2491244"/>
          <a:ext cx="1592089" cy="549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smtClean="0"/>
            <a:t>MUNKAVÉDELMI TŰZVÉD.SZERV</a:t>
          </a:r>
          <a:endParaRPr lang="hu-HU" sz="1200" kern="1200" dirty="0"/>
        </a:p>
      </dsp:txBody>
      <dsp:txXfrm>
        <a:off x="7481611" y="2491244"/>
        <a:ext cx="1592089" cy="5492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FF7EA-F77F-46DD-B4BA-D0414A458507}">
      <dsp:nvSpPr>
        <dsp:cNvPr id="0" name=""/>
        <dsp:cNvSpPr/>
      </dsp:nvSpPr>
      <dsp:spPr>
        <a:xfrm>
          <a:off x="5089084" y="852354"/>
          <a:ext cx="227759" cy="653940"/>
        </a:xfrm>
        <a:custGeom>
          <a:avLst/>
          <a:gdLst/>
          <a:ahLst/>
          <a:cxnLst/>
          <a:rect l="0" t="0" r="0" b="0"/>
          <a:pathLst>
            <a:path>
              <a:moveTo>
                <a:pt x="227759" y="0"/>
              </a:moveTo>
              <a:lnTo>
                <a:pt x="227759" y="653940"/>
              </a:lnTo>
              <a:lnTo>
                <a:pt x="0" y="65394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A3B3B-895A-48B4-B50A-D234F77052C9}">
      <dsp:nvSpPr>
        <dsp:cNvPr id="0" name=""/>
        <dsp:cNvSpPr/>
      </dsp:nvSpPr>
      <dsp:spPr>
        <a:xfrm>
          <a:off x="5316844" y="852354"/>
          <a:ext cx="2759188" cy="170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293"/>
              </a:lnTo>
              <a:lnTo>
                <a:pt x="2759188" y="1591293"/>
              </a:lnTo>
              <a:lnTo>
                <a:pt x="2759188" y="1709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097EE-ABF1-4C20-9F52-8D22B153B9B6}">
      <dsp:nvSpPr>
        <dsp:cNvPr id="0" name=""/>
        <dsp:cNvSpPr/>
      </dsp:nvSpPr>
      <dsp:spPr>
        <a:xfrm>
          <a:off x="5316844" y="852354"/>
          <a:ext cx="1393533" cy="1709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1293"/>
              </a:lnTo>
              <a:lnTo>
                <a:pt x="1393533" y="1591293"/>
              </a:lnTo>
              <a:lnTo>
                <a:pt x="1393533" y="1709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892DF-5BE7-4F13-9FE6-EEFB53620790}">
      <dsp:nvSpPr>
        <dsp:cNvPr id="0" name=""/>
        <dsp:cNvSpPr/>
      </dsp:nvSpPr>
      <dsp:spPr>
        <a:xfrm>
          <a:off x="5271124" y="852354"/>
          <a:ext cx="91440" cy="1709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293"/>
              </a:lnTo>
              <a:lnTo>
                <a:pt x="73597" y="1591293"/>
              </a:lnTo>
              <a:lnTo>
                <a:pt x="73597" y="1709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4E70D-AF9F-4235-A45A-4F9923DFBA24}">
      <dsp:nvSpPr>
        <dsp:cNvPr id="0" name=""/>
        <dsp:cNvSpPr/>
      </dsp:nvSpPr>
      <dsp:spPr>
        <a:xfrm>
          <a:off x="3979066" y="852354"/>
          <a:ext cx="1337778" cy="1709800"/>
        </a:xfrm>
        <a:custGeom>
          <a:avLst/>
          <a:gdLst/>
          <a:ahLst/>
          <a:cxnLst/>
          <a:rect l="0" t="0" r="0" b="0"/>
          <a:pathLst>
            <a:path>
              <a:moveTo>
                <a:pt x="1337778" y="0"/>
              </a:moveTo>
              <a:lnTo>
                <a:pt x="1337778" y="1591293"/>
              </a:lnTo>
              <a:lnTo>
                <a:pt x="0" y="1591293"/>
              </a:lnTo>
              <a:lnTo>
                <a:pt x="0" y="1709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B7ABB-7F56-4B47-AC1F-6A421E1D8E0D}">
      <dsp:nvSpPr>
        <dsp:cNvPr id="0" name=""/>
        <dsp:cNvSpPr/>
      </dsp:nvSpPr>
      <dsp:spPr>
        <a:xfrm>
          <a:off x="2613410" y="3126476"/>
          <a:ext cx="2055368" cy="54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27"/>
              </a:lnTo>
              <a:lnTo>
                <a:pt x="2055368" y="427427"/>
              </a:lnTo>
              <a:lnTo>
                <a:pt x="2055368" y="5459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728BC-B8DA-423E-A499-5B260C734D04}">
      <dsp:nvSpPr>
        <dsp:cNvPr id="0" name=""/>
        <dsp:cNvSpPr/>
      </dsp:nvSpPr>
      <dsp:spPr>
        <a:xfrm>
          <a:off x="2613410" y="3126476"/>
          <a:ext cx="687218" cy="54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27"/>
              </a:lnTo>
              <a:lnTo>
                <a:pt x="687218" y="427427"/>
              </a:lnTo>
              <a:lnTo>
                <a:pt x="687218" y="5459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6A7C4-6AD7-4CC2-8426-1188C57F4E17}">
      <dsp:nvSpPr>
        <dsp:cNvPr id="0" name=""/>
        <dsp:cNvSpPr/>
      </dsp:nvSpPr>
      <dsp:spPr>
        <a:xfrm>
          <a:off x="1932467" y="3126476"/>
          <a:ext cx="680942" cy="545934"/>
        </a:xfrm>
        <a:custGeom>
          <a:avLst/>
          <a:gdLst/>
          <a:ahLst/>
          <a:cxnLst/>
          <a:rect l="0" t="0" r="0" b="0"/>
          <a:pathLst>
            <a:path>
              <a:moveTo>
                <a:pt x="680942" y="0"/>
              </a:moveTo>
              <a:lnTo>
                <a:pt x="680942" y="427427"/>
              </a:lnTo>
              <a:lnTo>
                <a:pt x="0" y="427427"/>
              </a:lnTo>
              <a:lnTo>
                <a:pt x="0" y="5459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A1FCF-B9B1-4D34-96E3-806B368C9658}">
      <dsp:nvSpPr>
        <dsp:cNvPr id="0" name=""/>
        <dsp:cNvSpPr/>
      </dsp:nvSpPr>
      <dsp:spPr>
        <a:xfrm>
          <a:off x="112864" y="4236731"/>
          <a:ext cx="175173" cy="797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954"/>
              </a:lnTo>
              <a:lnTo>
                <a:pt x="175173" y="79795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1D349-46EE-4F95-A66D-1FCC51CE150C}">
      <dsp:nvSpPr>
        <dsp:cNvPr id="0" name=""/>
        <dsp:cNvSpPr/>
      </dsp:nvSpPr>
      <dsp:spPr>
        <a:xfrm>
          <a:off x="564320" y="3126476"/>
          <a:ext cx="2049089" cy="545934"/>
        </a:xfrm>
        <a:custGeom>
          <a:avLst/>
          <a:gdLst/>
          <a:ahLst/>
          <a:cxnLst/>
          <a:rect l="0" t="0" r="0" b="0"/>
          <a:pathLst>
            <a:path>
              <a:moveTo>
                <a:pt x="2049089" y="0"/>
              </a:moveTo>
              <a:lnTo>
                <a:pt x="2049089" y="427427"/>
              </a:lnTo>
              <a:lnTo>
                <a:pt x="0" y="427427"/>
              </a:lnTo>
              <a:lnTo>
                <a:pt x="0" y="54593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A01FC-D27D-4081-8C65-1A9CA42005E4}">
      <dsp:nvSpPr>
        <dsp:cNvPr id="0" name=""/>
        <dsp:cNvSpPr/>
      </dsp:nvSpPr>
      <dsp:spPr>
        <a:xfrm>
          <a:off x="2613410" y="852354"/>
          <a:ext cx="2703433" cy="1709800"/>
        </a:xfrm>
        <a:custGeom>
          <a:avLst/>
          <a:gdLst/>
          <a:ahLst/>
          <a:cxnLst/>
          <a:rect l="0" t="0" r="0" b="0"/>
          <a:pathLst>
            <a:path>
              <a:moveTo>
                <a:pt x="2703433" y="0"/>
              </a:moveTo>
              <a:lnTo>
                <a:pt x="2703433" y="1591293"/>
              </a:lnTo>
              <a:lnTo>
                <a:pt x="0" y="1591293"/>
              </a:lnTo>
              <a:lnTo>
                <a:pt x="0" y="170980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914D5-B481-4E3B-9976-658EA5A1154D}">
      <dsp:nvSpPr>
        <dsp:cNvPr id="0" name=""/>
        <dsp:cNvSpPr/>
      </dsp:nvSpPr>
      <dsp:spPr>
        <a:xfrm>
          <a:off x="4752523" y="288034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>
              <a:solidFill>
                <a:schemeClr val="tx1"/>
              </a:solidFill>
            </a:rPr>
            <a:t>INTÉZMÉNYVEZETŐ</a:t>
          </a:r>
          <a:endParaRPr lang="hu-HU" sz="900" b="1" kern="1200" dirty="0">
            <a:solidFill>
              <a:schemeClr val="tx1"/>
            </a:solidFill>
          </a:endParaRPr>
        </a:p>
      </dsp:txBody>
      <dsp:txXfrm>
        <a:off x="4752523" y="288034"/>
        <a:ext cx="1128641" cy="564320"/>
      </dsp:txXfrm>
    </dsp:sp>
    <dsp:sp modelId="{D7B563DA-7EE8-48FB-B14A-0CBF91860593}">
      <dsp:nvSpPr>
        <dsp:cNvPr id="0" name=""/>
        <dsp:cNvSpPr/>
      </dsp:nvSpPr>
      <dsp:spPr>
        <a:xfrm>
          <a:off x="2049089" y="2562155"/>
          <a:ext cx="1128641" cy="5643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SZAKMAI SZERVEZET</a:t>
          </a:r>
          <a:endParaRPr lang="hu-HU" sz="900" b="1" kern="1200" dirty="0"/>
        </a:p>
      </dsp:txBody>
      <dsp:txXfrm>
        <a:off x="2049089" y="2562155"/>
        <a:ext cx="1128641" cy="564320"/>
      </dsp:txXfrm>
    </dsp:sp>
    <dsp:sp modelId="{860811BF-7F2B-4B97-B7EA-0161EC77C911}">
      <dsp:nvSpPr>
        <dsp:cNvPr id="0" name=""/>
        <dsp:cNvSpPr/>
      </dsp:nvSpPr>
      <dsp:spPr>
        <a:xfrm>
          <a:off x="0" y="3672411"/>
          <a:ext cx="1128641" cy="5643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ÁPOLÁSI-GONDOZÁSI CSOPORT</a:t>
          </a:r>
          <a:endParaRPr lang="hu-HU" sz="900" b="1" kern="1200" dirty="0"/>
        </a:p>
      </dsp:txBody>
      <dsp:txXfrm>
        <a:off x="0" y="3672411"/>
        <a:ext cx="1128641" cy="564320"/>
      </dsp:txXfrm>
    </dsp:sp>
    <dsp:sp modelId="{234AD26E-422E-4F13-987B-1E8B6E711891}">
      <dsp:nvSpPr>
        <dsp:cNvPr id="0" name=""/>
        <dsp:cNvSpPr/>
      </dsp:nvSpPr>
      <dsp:spPr>
        <a:xfrm>
          <a:off x="288037" y="4752526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A, B , C JELŰ OSZTÁLYOK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/ 10 OSZTÁLY/</a:t>
          </a:r>
          <a:endParaRPr lang="hu-HU" sz="900" kern="1200" dirty="0"/>
        </a:p>
      </dsp:txBody>
      <dsp:txXfrm>
        <a:off x="288037" y="4752526"/>
        <a:ext cx="1128641" cy="564320"/>
      </dsp:txXfrm>
    </dsp:sp>
    <dsp:sp modelId="{A1A51B30-39DC-4F8E-8338-124FBE0C6C18}">
      <dsp:nvSpPr>
        <dsp:cNvPr id="0" name=""/>
        <dsp:cNvSpPr/>
      </dsp:nvSpPr>
      <dsp:spPr>
        <a:xfrm>
          <a:off x="1368146" y="3672411"/>
          <a:ext cx="1128641" cy="5643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MENTÁLHIGIÉNÉS CSOPORT</a:t>
          </a:r>
          <a:endParaRPr lang="hu-HU" sz="900" b="1" kern="1200" dirty="0"/>
        </a:p>
      </dsp:txBody>
      <dsp:txXfrm>
        <a:off x="1368146" y="3672411"/>
        <a:ext cx="1128641" cy="564320"/>
      </dsp:txXfrm>
    </dsp:sp>
    <dsp:sp modelId="{BC619018-71AF-42B3-BFDF-C58229F0A917}">
      <dsp:nvSpPr>
        <dsp:cNvPr id="0" name=""/>
        <dsp:cNvSpPr/>
      </dsp:nvSpPr>
      <dsp:spPr>
        <a:xfrm>
          <a:off x="2736308" y="3672411"/>
          <a:ext cx="1128641" cy="5643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TERÁPIÁS CSOPORT</a:t>
          </a:r>
          <a:endParaRPr lang="hu-HU" sz="900" b="1" kern="1200" dirty="0"/>
        </a:p>
      </dsp:txBody>
      <dsp:txXfrm>
        <a:off x="2736308" y="3672411"/>
        <a:ext cx="1128641" cy="564320"/>
      </dsp:txXfrm>
    </dsp:sp>
    <dsp:sp modelId="{F14F56C6-0CD6-44D2-823F-F1D7223795E0}">
      <dsp:nvSpPr>
        <dsp:cNvPr id="0" name=""/>
        <dsp:cNvSpPr/>
      </dsp:nvSpPr>
      <dsp:spPr>
        <a:xfrm>
          <a:off x="4104458" y="3672411"/>
          <a:ext cx="1128641" cy="5643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FOGLALKOZTATÁSI CSOPORT</a:t>
          </a:r>
          <a:endParaRPr lang="hu-HU" sz="900" b="1" kern="1200" dirty="0"/>
        </a:p>
      </dsp:txBody>
      <dsp:txXfrm>
        <a:off x="4104458" y="3672411"/>
        <a:ext cx="1128641" cy="564320"/>
      </dsp:txXfrm>
    </dsp:sp>
    <dsp:sp modelId="{15A2FAE9-18A1-412D-92B1-9D4EDCF202D6}">
      <dsp:nvSpPr>
        <dsp:cNvPr id="0" name=""/>
        <dsp:cNvSpPr/>
      </dsp:nvSpPr>
      <dsp:spPr>
        <a:xfrm>
          <a:off x="3414745" y="2562155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IGAZGATÁSI CSOPORT</a:t>
          </a:r>
          <a:endParaRPr lang="hu-HU" sz="900" b="1" kern="1200" dirty="0"/>
        </a:p>
      </dsp:txBody>
      <dsp:txXfrm>
        <a:off x="3414745" y="2562155"/>
        <a:ext cx="1128641" cy="564320"/>
      </dsp:txXfrm>
    </dsp:sp>
    <dsp:sp modelId="{7F4B78CE-83D3-4E49-8A8A-1B561EBBD629}">
      <dsp:nvSpPr>
        <dsp:cNvPr id="0" name=""/>
        <dsp:cNvSpPr/>
      </dsp:nvSpPr>
      <dsp:spPr>
        <a:xfrm>
          <a:off x="4780401" y="2562155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MŰSZAKI CSOPORT</a:t>
          </a:r>
          <a:endParaRPr lang="hu-HU" sz="900" b="1" kern="1200" dirty="0"/>
        </a:p>
      </dsp:txBody>
      <dsp:txXfrm>
        <a:off x="4780401" y="2562155"/>
        <a:ext cx="1128641" cy="564320"/>
      </dsp:txXfrm>
    </dsp:sp>
    <dsp:sp modelId="{1ECC4CA9-1F1B-4B71-90DD-92EE51141F10}">
      <dsp:nvSpPr>
        <dsp:cNvPr id="0" name=""/>
        <dsp:cNvSpPr/>
      </dsp:nvSpPr>
      <dsp:spPr>
        <a:xfrm>
          <a:off x="6146056" y="2562155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ÉLELMEZÉSI CSOPORT</a:t>
          </a:r>
          <a:endParaRPr lang="hu-HU" sz="900" b="1" kern="1200" dirty="0"/>
        </a:p>
      </dsp:txBody>
      <dsp:txXfrm>
        <a:off x="6146056" y="2562155"/>
        <a:ext cx="1128641" cy="564320"/>
      </dsp:txXfrm>
    </dsp:sp>
    <dsp:sp modelId="{84916228-A30C-4E2E-8DA8-E22A515E5C6B}">
      <dsp:nvSpPr>
        <dsp:cNvPr id="0" name=""/>
        <dsp:cNvSpPr/>
      </dsp:nvSpPr>
      <dsp:spPr>
        <a:xfrm>
          <a:off x="7511712" y="2562155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MUNKA- ÉS TŰZVÉDELMI CSOPORT</a:t>
          </a:r>
          <a:endParaRPr lang="hu-HU" sz="900" b="1" kern="1200" dirty="0"/>
        </a:p>
      </dsp:txBody>
      <dsp:txXfrm>
        <a:off x="7511712" y="2562155"/>
        <a:ext cx="1128641" cy="564320"/>
      </dsp:txXfrm>
    </dsp:sp>
    <dsp:sp modelId="{AAB25431-BE2E-43E5-A3CC-1AE6F14AAA26}">
      <dsp:nvSpPr>
        <dsp:cNvPr id="0" name=""/>
        <dsp:cNvSpPr/>
      </dsp:nvSpPr>
      <dsp:spPr>
        <a:xfrm>
          <a:off x="3960443" y="1224134"/>
          <a:ext cx="1128641" cy="5643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b="1" kern="1200" dirty="0" smtClean="0"/>
            <a:t>TITKÁRSÁG</a:t>
          </a:r>
          <a:endParaRPr lang="hu-HU" sz="900" b="1" kern="1200" dirty="0"/>
        </a:p>
      </dsp:txBody>
      <dsp:txXfrm>
        <a:off x="3960443" y="1224134"/>
        <a:ext cx="1128641" cy="5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04C3-589F-465A-9EB0-2F29AF0A2286}" type="datetimeFigureOut">
              <a:rPr lang="hu-HU" smtClean="0"/>
              <a:pPr/>
              <a:t>1/27/15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8C67-DCC0-49F2-AE9B-7201993E6E5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hu-H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/>
            </a:lvl1pPr>
          </a:lstStyle>
          <a:p>
            <a:fld id="{B4EE5F6A-FE36-446A-B0AB-EEE0D710EBB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E5F6A-FE36-446A-B0AB-EEE0D710EBBD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CAD81-6778-44E4-B085-63BE38AD1727}" type="slidenum">
              <a:rPr lang="hu-HU"/>
              <a:pPr/>
              <a:t>19</a:t>
            </a:fld>
            <a:endParaRPr lang="hu-H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TÁMOP5.4.6. pályázat képzései: Speciális kommunikációs szükségletű személyek kommunikációjának segítése (14 fő), Autizmus spektrumzavarral elő gyermekek – alapismeretek szolgáltatóknak és szolgáltatásszervezőknek ( 5 fő). KOMP képzés 13 fő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81BE1-D91F-48A8-8DDC-05F9A72E1592}" type="slidenum">
              <a:rPr lang="hu-HU"/>
              <a:pPr/>
              <a:t>23</a:t>
            </a:fld>
            <a:endParaRPr lang="hu-HU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u-HU"/>
              <a:t>Kezdettől fogva az volt a célom, hogy a szakembergárda fejlesztése mellett egy hálózatos szakmai működést alakítsak ki.</a:t>
            </a:r>
          </a:p>
          <a:p>
            <a:pPr>
              <a:spcBef>
                <a:spcPct val="0"/>
              </a:spcBef>
            </a:pPr>
            <a:r>
              <a:rPr lang="hu-HU"/>
              <a:t>Vagyis egy jó és hiteles szakmai erőtérbe helyezzem el az intézetet és a benne élőket és dolgozókat.</a:t>
            </a:r>
          </a:p>
          <a:p>
            <a:pPr>
              <a:spcBef>
                <a:spcPct val="0"/>
              </a:spcBef>
            </a:pPr>
            <a:r>
              <a:rPr lang="hu-HU"/>
              <a:t>Ez szolgálhatja a szakmai működés minőségének javítását, a szekemberek fejlődését és az intézmény hírnevének öregbítését.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D67C0D-34D0-4B10-A2BC-93487C7105C9}" type="slidenum">
              <a:rPr lang="hu-HU" sz="1200">
                <a:latin typeface="Calibri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08A92-A258-419E-AEBF-1BAE3EE2AAD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EC02-92C1-454F-B5E0-C9AF422070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EB11-122C-4A10-AE9E-BBE4BB96924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541F14-F605-4066-9C48-D48D70B5223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179F4-8183-4A72-AB47-901B6268820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0409-2CAB-4D72-95CA-A767941948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724F6-5547-4C9E-952D-0C19FB5B873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D4799-9CC1-4838-8C8C-7088F479BD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EAC8-E1B1-4F70-8426-F56A4E2E55F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99D63-E6E9-4FD2-8615-337DB290B09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CECC4-B736-44A7-83D0-56A8A4F1160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1F29C-BBFB-408D-939A-872D0458E2F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fld id="{7FA9861A-8D91-443B-B5CF-23403552E70C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715000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Pszichiátriai Betegek Otthona</a:t>
            </a:r>
            <a:br>
              <a:rPr lang="hu-H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hu-H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Szentgotthárd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Kép 5" descr="P100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4185">
            <a:off x="103280" y="3380551"/>
            <a:ext cx="3126551" cy="2344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 descr="P1050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6075">
            <a:off x="6324851" y="3611445"/>
            <a:ext cx="2743718" cy="208375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 descr="Másolat - P1050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819400"/>
            <a:ext cx="3581400" cy="268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Helyzetjelentés</a:t>
            </a:r>
            <a:r>
              <a:rPr lang="en-US" b="1" dirty="0" smtClean="0">
                <a:solidFill>
                  <a:srgbClr val="FFFF00"/>
                </a:solidFill>
              </a:rPr>
              <a:t> a </a:t>
            </a:r>
            <a:r>
              <a:rPr lang="en-US" b="1" dirty="0" err="1" smtClean="0">
                <a:solidFill>
                  <a:srgbClr val="FFFF00"/>
                </a:solidFill>
              </a:rPr>
              <a:t>nyugati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végekről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00"/>
                </a:solidFill>
              </a:rPr>
              <a:t>a </a:t>
            </a:r>
            <a:r>
              <a:rPr lang="en-US" b="1" dirty="0" err="1" smtClean="0">
                <a:solidFill>
                  <a:srgbClr val="FFFF00"/>
                </a:solidFill>
              </a:rPr>
              <a:t>legnagyobb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hazai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pszichiátriai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betegotthon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átalakításának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eddigi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tapasztalatai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00"/>
                </a:solidFill>
              </a:rPr>
              <a:t>2011-14.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Kapócs Gábor, </a:t>
            </a:r>
            <a:r>
              <a:rPr lang="en-US" sz="2400" dirty="0" err="1" smtClean="0">
                <a:solidFill>
                  <a:srgbClr val="FFFF00"/>
                </a:solidFill>
              </a:rPr>
              <a:t>Takácsné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Hargitai</a:t>
            </a:r>
            <a:r>
              <a:rPr lang="en-US" sz="2400" dirty="0" smtClean="0">
                <a:solidFill>
                  <a:srgbClr val="FFFF00"/>
                </a:solidFill>
              </a:rPr>
              <a:t> Beáta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611560" y="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dirty="0" err="1" smtClean="0">
                <a:solidFill>
                  <a:srgbClr val="FFFF00"/>
                </a:solidFill>
              </a:rPr>
              <a:t>Demens</a:t>
            </a:r>
            <a:r>
              <a:rPr lang="hu-HU" sz="3200" dirty="0" smtClean="0">
                <a:solidFill>
                  <a:srgbClr val="FFFF00"/>
                </a:solidFill>
              </a:rPr>
              <a:t> vizsgálat  </a:t>
            </a:r>
          </a:p>
          <a:p>
            <a:pPr algn="ctr">
              <a:buNone/>
            </a:pPr>
            <a:r>
              <a:rPr lang="hu-HU" sz="3200" dirty="0" smtClean="0">
                <a:solidFill>
                  <a:srgbClr val="FFFF00"/>
                </a:solidFill>
              </a:rPr>
              <a:t>2012.</a:t>
            </a:r>
            <a:endParaRPr lang="hu-HU" sz="3200" dirty="0">
              <a:solidFill>
                <a:srgbClr val="FFFF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4077072"/>
            <a:ext cx="8352928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000" dirty="0" err="1" smtClean="0">
                <a:solidFill>
                  <a:schemeClr val="bg1"/>
                </a:solidFill>
              </a:rPr>
              <a:t>Demens</a:t>
            </a:r>
            <a:r>
              <a:rPr lang="hu-HU" sz="2000" dirty="0" smtClean="0">
                <a:solidFill>
                  <a:schemeClr val="bg1"/>
                </a:solidFill>
              </a:rPr>
              <a:t> osztályon való ellátást</a:t>
            </a:r>
            <a:r>
              <a:rPr lang="hu-HU" sz="2000" u="sng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igénylő lakók száma :                   </a:t>
            </a:r>
            <a:r>
              <a:rPr lang="hu-HU" sz="2000" dirty="0" smtClean="0">
                <a:solidFill>
                  <a:srgbClr val="FF0000"/>
                </a:solidFill>
              </a:rPr>
              <a:t>62</a:t>
            </a:r>
            <a:r>
              <a:rPr lang="hu-HU" sz="2000" dirty="0" smtClean="0">
                <a:solidFill>
                  <a:schemeClr val="bg1"/>
                </a:solidFill>
              </a:rPr>
              <a:t> fő</a:t>
            </a:r>
          </a:p>
          <a:p>
            <a:pPr>
              <a:buNone/>
            </a:pPr>
            <a:r>
              <a:rPr lang="hu-HU" sz="2000" u="sng" dirty="0" smtClean="0">
                <a:solidFill>
                  <a:schemeClr val="bg1"/>
                </a:solidFill>
              </a:rPr>
              <a:t>Ebből</a:t>
            </a:r>
            <a:r>
              <a:rPr lang="hu-HU" sz="2000" dirty="0" smtClean="0">
                <a:solidFill>
                  <a:schemeClr val="bg1"/>
                </a:solidFill>
              </a:rPr>
              <a:t>: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mérsékelten súlyos és súlyos </a:t>
            </a:r>
            <a:r>
              <a:rPr lang="hu-HU" sz="2000" dirty="0" err="1" smtClean="0">
                <a:solidFill>
                  <a:schemeClr val="bg1"/>
                </a:solidFill>
              </a:rPr>
              <a:t>demencia</a:t>
            </a:r>
            <a:r>
              <a:rPr lang="hu-HU" sz="2000" dirty="0" smtClean="0">
                <a:solidFill>
                  <a:schemeClr val="bg1"/>
                </a:solidFill>
              </a:rPr>
              <a:t>  fokozatú lakó:          36 fő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enyhe </a:t>
            </a:r>
            <a:r>
              <a:rPr lang="hu-HU" sz="2000" dirty="0" err="1" smtClean="0">
                <a:solidFill>
                  <a:schemeClr val="bg1"/>
                </a:solidFill>
              </a:rPr>
              <a:t>demencia</a:t>
            </a:r>
            <a:r>
              <a:rPr lang="hu-HU" sz="2000" dirty="0" smtClean="0">
                <a:solidFill>
                  <a:schemeClr val="bg1"/>
                </a:solidFill>
              </a:rPr>
              <a:t> fokozatú, de elkóborló lakó:                           26 fő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51520" y="1268760"/>
            <a:ext cx="86764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hu-HU" sz="2000" u="sng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Vizsgálatban résztvevők célcsoportja: </a:t>
            </a: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hu-HU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Demens</a:t>
            </a: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ill. az enyhébb kognitív hanyatlás állapotában lévő kliensek</a:t>
            </a: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hu-HU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Vizsgált lakók száma: </a:t>
            </a:r>
            <a:r>
              <a:rPr lang="hu-HU" sz="200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</a:t>
            </a: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fő</a:t>
            </a: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None/>
              <a:defRPr/>
            </a:pPr>
            <a:endParaRPr lang="hu-HU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Vizsgálati módszerek:   1. MMSE skála  /</a:t>
            </a:r>
            <a:r>
              <a:rPr lang="hu-HU" sz="2000" dirty="0" smtClean="0">
                <a:solidFill>
                  <a:schemeClr val="bg1"/>
                </a:solidFill>
              </a:rPr>
              <a:t>Mini </a:t>
            </a:r>
            <a:r>
              <a:rPr lang="hu-HU" sz="2000" dirty="0" err="1" smtClean="0">
                <a:solidFill>
                  <a:schemeClr val="bg1"/>
                </a:solidFill>
              </a:rPr>
              <a:t>Mental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State</a:t>
            </a:r>
            <a:r>
              <a:rPr lang="hu-HU" sz="2000" dirty="0" smtClean="0">
                <a:solidFill>
                  <a:schemeClr val="bg1"/>
                </a:solidFill>
              </a:rPr>
              <a:t> Vizsgálat/</a:t>
            </a:r>
            <a:endParaRPr lang="hu-HU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2. GDS  /</a:t>
            </a:r>
            <a:r>
              <a:rPr lang="hu-HU" sz="2000" dirty="0" smtClean="0">
                <a:solidFill>
                  <a:schemeClr val="bg1"/>
                </a:solidFill>
              </a:rPr>
              <a:t>Globális </a:t>
            </a:r>
            <a:r>
              <a:rPr lang="hu-HU" sz="2000" dirty="0" err="1" smtClean="0">
                <a:solidFill>
                  <a:schemeClr val="bg1"/>
                </a:solidFill>
              </a:rPr>
              <a:t>Deterioráció</a:t>
            </a:r>
            <a:r>
              <a:rPr lang="hu-HU" sz="2000" dirty="0" smtClean="0">
                <a:solidFill>
                  <a:schemeClr val="bg1"/>
                </a:solidFill>
              </a:rPr>
              <a:t> Skála/</a:t>
            </a:r>
            <a:endParaRPr lang="hu-HU" sz="20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buClr>
                <a:schemeClr val="bg1"/>
              </a:buClr>
              <a:buNone/>
              <a:defRPr/>
            </a:pPr>
            <a:r>
              <a:rPr lang="hu-HU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3. Ellátási igény felmérése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27584" y="152400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hu-HU" sz="32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Rehabilitációs </a:t>
            </a:r>
            <a:r>
              <a:rPr lang="hu-HU" sz="32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szűrővizsgálat 2012.</a:t>
            </a:r>
            <a:endParaRPr lang="hu-HU" sz="3200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052736"/>
            <a:ext cx="7488832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A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sz="2000" dirty="0" smtClean="0">
                <a:solidFill>
                  <a:schemeClr val="bg1"/>
                </a:solidFill>
              </a:rPr>
              <a:t>szűrővizsgálati </a:t>
            </a:r>
            <a:r>
              <a:rPr lang="hu-HU" sz="2000" dirty="0" smtClean="0">
                <a:solidFill>
                  <a:schemeClr val="bg1"/>
                </a:solidFill>
              </a:rPr>
              <a:t>kérdőív saját, intézményi fejlesztés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2276872"/>
            <a:ext cx="40324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Önellátási készségek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Lelki és fizikai függőség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Irányíthatóság feladatvégzés során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Közlekedési képességek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Pénzkezelési képesség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Munkaképesség, fáradékonyság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Kommunikációs készség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chemeClr val="bg1"/>
                </a:solidFill>
              </a:rPr>
              <a:t>Együttműködési képesség</a:t>
            </a:r>
            <a:endParaRPr lang="hu-HU" sz="2000" kern="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33056" y="1700808"/>
            <a:ext cx="5410944" cy="4320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Vizsgálat eredményei</a:t>
            </a:r>
            <a:endParaRPr kumimoji="0" lang="hu-HU" sz="200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72000" y="2276872"/>
            <a:ext cx="4139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rgbClr val="FF0000"/>
                </a:solidFill>
              </a:rPr>
              <a:t>101</a:t>
            </a:r>
            <a:r>
              <a:rPr lang="hu-HU" sz="2000" kern="0" dirty="0" smtClean="0">
                <a:solidFill>
                  <a:srgbClr val="FFC000"/>
                </a:solidFill>
              </a:rPr>
              <a:t> lakót vizsgáltunk 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rgbClr val="FFC000"/>
                </a:solidFill>
              </a:rPr>
              <a:t>3 csoportra osztottuk a klienseket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rgbClr val="FFC000"/>
                </a:solidFill>
              </a:rPr>
              <a:t>I. Legjobb rehabilitációs kilátásokkal rendelkezők- </a:t>
            </a:r>
            <a:r>
              <a:rPr lang="hu-HU" sz="2000" kern="0" dirty="0" smtClean="0">
                <a:solidFill>
                  <a:srgbClr val="FF0000"/>
                </a:solidFill>
              </a:rPr>
              <a:t>27</a:t>
            </a:r>
            <a:r>
              <a:rPr lang="hu-HU" sz="2000" kern="0" dirty="0" smtClean="0">
                <a:solidFill>
                  <a:srgbClr val="FFC000"/>
                </a:solidFill>
              </a:rPr>
              <a:t> fő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rgbClr val="FFC000"/>
                </a:solidFill>
              </a:rPr>
              <a:t>II. Mérsékelt rehabilitációs képességekkel rendelkezők- </a:t>
            </a:r>
            <a:r>
              <a:rPr lang="hu-HU" sz="2000" kern="0" dirty="0" smtClean="0">
                <a:solidFill>
                  <a:srgbClr val="FF0000"/>
                </a:solidFill>
              </a:rPr>
              <a:t>62</a:t>
            </a:r>
            <a:r>
              <a:rPr lang="hu-HU" sz="2000" kern="0" dirty="0" smtClean="0">
                <a:solidFill>
                  <a:srgbClr val="FFC000"/>
                </a:solidFill>
              </a:rPr>
              <a:t> fő</a:t>
            </a:r>
          </a:p>
          <a:p>
            <a:pPr marL="342900" lvl="0" indent="-342900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hu-HU" sz="2000" kern="0" dirty="0" smtClean="0">
                <a:solidFill>
                  <a:srgbClr val="FFC000"/>
                </a:solidFill>
              </a:rPr>
              <a:t>III. Gyengébb rehabilitációs képességekkel rendelkezők- 12 fő</a:t>
            </a:r>
            <a:endParaRPr lang="hu-HU" sz="2000" kern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332656"/>
            <a:ext cx="7344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dirty="0" smtClean="0">
                <a:solidFill>
                  <a:srgbClr val="FFFF00"/>
                </a:solidFill>
              </a:rPr>
              <a:t>Dolgozók létszámadatai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67544" y="1196752"/>
          <a:ext cx="820891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685800" y="152400"/>
          <a:ext cx="784887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685800" y="3352800"/>
          <a:ext cx="784887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467544" y="404664"/>
          <a:ext cx="806489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95536" y="5733256"/>
          <a:ext cx="8496944" cy="723606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723606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sng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Megjegyzés:</a:t>
                      </a:r>
                      <a:r>
                        <a:rPr lang="hu-HU" sz="12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személyi juttatások és járulékainak aránya a működési kiadásokon belül a 2011. évet kivéve növekvő tendenciát mutat a dologi kiadásokra fordított összeg terhére. Az intézményben 2014.évben a kötelező béremelésen, a szociális ágazati bérpótlék és a bérkompenzáción kívül egyéb béremelés nem történt.</a:t>
                      </a:r>
                      <a:endParaRPr lang="hu-HU" sz="1200" b="1" i="0" u="sng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79512" y="1196752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Személyi juttatások aránya a működési kiadásokon</a:t>
            </a:r>
            <a:r>
              <a:rPr kumimoji="0" lang="hu-HU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belül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Szervezeti felépítés </a:t>
            </a:r>
            <a:r>
              <a:rPr lang="hu-HU" sz="3200" dirty="0" smtClean="0">
                <a:solidFill>
                  <a:srgbClr val="FFFF00"/>
                </a:solidFill>
              </a:rPr>
              <a:t>2010.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180528" y="836712"/>
          <a:ext cx="9324528" cy="576064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Szervezeti felépítés </a:t>
            </a:r>
            <a:r>
              <a:rPr lang="hu-HU" sz="3200" dirty="0" smtClean="0">
                <a:solidFill>
                  <a:srgbClr val="FFFF00"/>
                </a:solidFill>
              </a:rPr>
              <a:t>2014.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51520" y="908720"/>
          <a:ext cx="8640960" cy="56886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539552" y="836712"/>
          <a:ext cx="7920879" cy="5834383"/>
        </p:xfrm>
        <a:graphic>
          <a:graphicData uri="http://schemas.openxmlformats.org/drawingml/2006/table">
            <a:tbl>
              <a:tblPr/>
              <a:tblGrid>
                <a:gridCol w="2835452"/>
                <a:gridCol w="2716622"/>
                <a:gridCol w="2368805"/>
              </a:tblGrid>
              <a:tr h="404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5760" algn="l"/>
                          <a:tab pos="779145" algn="l"/>
                          <a:tab pos="981710" algn="ctr"/>
                        </a:tabLs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  <a:cs typeface="Times New Roman"/>
                        </a:rPr>
                        <a:t>2014.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  <a:tr h="404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Pszichiáter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szakorvos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6020" algn="ctr"/>
                        </a:tabLs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fő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fő részállású)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6020" algn="ctr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fő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76020" algn="ctr"/>
                        </a:tabLs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( 3 fő részállású 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Belgyógyász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, kardiológus szakorvos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 részállású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4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Háziorvos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22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Foglalkozás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egészségügyi szakorvos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22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Főiskolai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végzettségű szakdolgozók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fő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+ 1 fő (egyetemi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végz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22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Felsőfokú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egészségügyi szakdolgozók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29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Klinikai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szakpszichológus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hu-H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Addiktológiai</a:t>
                      </a: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konzultáns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(PhD hallgató)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5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Művészetterapeuta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fő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 fő pszichológus,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PhD hallgató)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Kriminológus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fő részállású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(PhD hallgató)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6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Felsőfokú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szociális végzettségű </a:t>
                      </a: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szakdolgozók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fő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 fő főiskolai végz.)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fő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 fő főiskolai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végz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20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Középfokú </a:t>
                      </a:r>
                      <a:r>
                        <a:rPr lang="hu-H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eü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Szakdolgozók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25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Szociális </a:t>
                      </a:r>
                      <a:r>
                        <a:rPr lang="hu-HU" sz="1200" b="1" dirty="0">
                          <a:latin typeface="Times New Roman"/>
                          <a:ea typeface="Times New Roman"/>
                          <a:cs typeface="Times New Roman"/>
                        </a:rPr>
                        <a:t>gondozó és ápoló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fő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14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Szakképzetlen</a:t>
                      </a:r>
                      <a:endParaRPr lang="hu-H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fő + 10 fő gazdasági nővér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fő + 10 fő gazdasági nővér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27584" y="332656"/>
            <a:ext cx="73448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dirty="0" smtClean="0">
                <a:solidFill>
                  <a:srgbClr val="FFFF00"/>
                </a:solidFill>
              </a:rPr>
              <a:t>Szakképzettség szerinti megoszlás</a:t>
            </a:r>
            <a:endParaRPr lang="hu-H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Képzések, továbbképzések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3"/>
            <a:ext cx="8229600" cy="489654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TÁMOP 5.4.6. képzések </a:t>
            </a:r>
            <a:endParaRPr lang="hu-H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Egészségügyi </a:t>
            </a:r>
            <a:r>
              <a:rPr lang="hu-HU" sz="2000" dirty="0">
                <a:solidFill>
                  <a:schemeClr val="bg1"/>
                </a:solidFill>
              </a:rPr>
              <a:t>szakdolgozók szakmacsoportos képzései ( kötelező és választható képzések egyaránt)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>
                <a:solidFill>
                  <a:schemeClr val="bg1"/>
                </a:solidFill>
              </a:rPr>
              <a:t>P</a:t>
            </a:r>
            <a:r>
              <a:rPr lang="hu-HU" sz="2000" dirty="0" smtClean="0">
                <a:solidFill>
                  <a:schemeClr val="bg1"/>
                </a:solidFill>
              </a:rPr>
              <a:t>l</a:t>
            </a:r>
            <a:r>
              <a:rPr lang="hu-HU" sz="2000" dirty="0">
                <a:solidFill>
                  <a:schemeClr val="bg1"/>
                </a:solidFill>
              </a:rPr>
              <a:t>: betegbiztonság, infekciókontroll, agresszió road </a:t>
            </a:r>
            <a:r>
              <a:rPr lang="hu-HU" sz="2000" dirty="0" smtClean="0">
                <a:solidFill>
                  <a:schemeClr val="bg1"/>
                </a:solidFill>
              </a:rPr>
              <a:t>show, </a:t>
            </a:r>
            <a:r>
              <a:rPr lang="hu-HU" sz="2000" dirty="0" smtClean="0">
                <a:solidFill>
                  <a:schemeClr val="bg1"/>
                </a:solidFill>
              </a:rPr>
              <a:t>stb.</a:t>
            </a:r>
          </a:p>
          <a:p>
            <a:pPr>
              <a:buNone/>
            </a:pPr>
            <a:endParaRPr lang="hu-H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Intézményen </a:t>
            </a:r>
            <a:r>
              <a:rPr lang="hu-HU" sz="2000" dirty="0">
                <a:solidFill>
                  <a:schemeClr val="bg1"/>
                </a:solidFill>
              </a:rPr>
              <a:t>belül szervezett </a:t>
            </a:r>
            <a:r>
              <a:rPr lang="hu-HU" sz="2000" dirty="0" smtClean="0">
                <a:solidFill>
                  <a:schemeClr val="bg1"/>
                </a:solidFill>
              </a:rPr>
              <a:t>képzések</a:t>
            </a:r>
          </a:p>
          <a:p>
            <a:pPr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	</a:t>
            </a:r>
            <a:r>
              <a:rPr lang="hu-HU" sz="2000" dirty="0" smtClean="0">
                <a:solidFill>
                  <a:schemeClr val="bg1"/>
                </a:solidFill>
              </a:rPr>
              <a:t>P</a:t>
            </a:r>
            <a:r>
              <a:rPr lang="hu-HU" sz="2000" dirty="0" smtClean="0">
                <a:solidFill>
                  <a:schemeClr val="bg1"/>
                </a:solidFill>
              </a:rPr>
              <a:t>l</a:t>
            </a:r>
            <a:r>
              <a:rPr lang="hu-HU" sz="2000" dirty="0">
                <a:solidFill>
                  <a:schemeClr val="bg1"/>
                </a:solidFill>
              </a:rPr>
              <a:t>: szenvedélybetegségek </a:t>
            </a:r>
            <a:r>
              <a:rPr lang="hu-HU" sz="2000" dirty="0" smtClean="0">
                <a:solidFill>
                  <a:schemeClr val="bg1"/>
                </a:solidFill>
              </a:rPr>
              <a:t>megközelítései, „szabadegyetem”</a:t>
            </a:r>
          </a:p>
          <a:p>
            <a:pPr>
              <a:buNone/>
            </a:pPr>
            <a:endParaRPr lang="hu-H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C000"/>
                </a:solidFill>
              </a:rPr>
              <a:t>TÁMOP 6.2.2.A-11/1</a:t>
            </a:r>
          </a:p>
          <a:p>
            <a:pPr lvl="1">
              <a:buNone/>
            </a:pPr>
            <a:r>
              <a:rPr lang="hu-HU" sz="2000" dirty="0" smtClean="0">
                <a:solidFill>
                  <a:schemeClr val="bg1"/>
                </a:solidFill>
              </a:rPr>
              <a:t>Szakdolgozói ráépített képzések</a:t>
            </a:r>
          </a:p>
          <a:p>
            <a:pPr lvl="1">
              <a:buFont typeface="Arial" pitchFamily="34" charset="0"/>
              <a:buChar char="–"/>
            </a:pPr>
            <a:r>
              <a:rPr lang="hu-HU" sz="2000" dirty="0" smtClean="0">
                <a:solidFill>
                  <a:schemeClr val="bg1"/>
                </a:solidFill>
              </a:rPr>
              <a:t>Pszichiátriai </a:t>
            </a:r>
            <a:r>
              <a:rPr lang="hu-HU" sz="2000" dirty="0" err="1" smtClean="0">
                <a:solidFill>
                  <a:schemeClr val="bg1"/>
                </a:solidFill>
              </a:rPr>
              <a:t>szakápolóképzés</a:t>
            </a:r>
            <a:r>
              <a:rPr lang="hu-HU" sz="2000" dirty="0" smtClean="0">
                <a:solidFill>
                  <a:schemeClr val="bg1"/>
                </a:solidFill>
              </a:rPr>
              <a:t>: </a:t>
            </a:r>
            <a:r>
              <a:rPr lang="hu-HU" sz="2000" dirty="0" smtClean="0">
                <a:solidFill>
                  <a:srgbClr val="FF0000"/>
                </a:solidFill>
              </a:rPr>
              <a:t>14 fő</a:t>
            </a:r>
          </a:p>
          <a:p>
            <a:pPr lvl="1">
              <a:buFont typeface="Arial" pitchFamily="34" charset="0"/>
              <a:buChar char="–"/>
            </a:pPr>
            <a:r>
              <a:rPr lang="hu-HU" sz="2000" dirty="0" err="1" smtClean="0">
                <a:solidFill>
                  <a:schemeClr val="bg1"/>
                </a:solidFill>
              </a:rPr>
              <a:t>Geriátriai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szakápolóképzés</a:t>
            </a:r>
            <a:r>
              <a:rPr lang="hu-HU" sz="2000" dirty="0" smtClean="0">
                <a:solidFill>
                  <a:schemeClr val="bg1"/>
                </a:solidFill>
              </a:rPr>
              <a:t>:      </a:t>
            </a:r>
            <a:r>
              <a:rPr lang="hu-HU" sz="2000" dirty="0" smtClean="0">
                <a:solidFill>
                  <a:srgbClr val="FF0000"/>
                </a:solidFill>
              </a:rPr>
              <a:t>15 fő</a:t>
            </a:r>
          </a:p>
          <a:p>
            <a:pPr>
              <a:buFont typeface="Wingdings" pitchFamily="2" charset="2"/>
              <a:buChar char="§"/>
            </a:pP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Új ktérké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53" y="692696"/>
            <a:ext cx="8738694" cy="547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2101"/>
            <a:ext cx="8291512" cy="61662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Képzések, továbbképzések</a:t>
            </a:r>
            <a:endParaRPr lang="hu-HU" sz="3200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18487" cy="4967287"/>
          </a:xfrm>
        </p:spPr>
        <p:txBody>
          <a:bodyPr/>
          <a:lstStyle/>
          <a:p>
            <a:pPr>
              <a:buNone/>
            </a:pPr>
            <a:r>
              <a:rPr lang="hu-HU" sz="2000" dirty="0" smtClean="0">
                <a:solidFill>
                  <a:srgbClr val="FFC000"/>
                </a:solidFill>
              </a:rPr>
              <a:t>TÁMOP 6.2.2.A-11/1: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Vezetői </a:t>
            </a:r>
            <a:r>
              <a:rPr lang="hu-HU" sz="2000" dirty="0">
                <a:solidFill>
                  <a:schemeClr val="bg1"/>
                </a:solidFill>
              </a:rPr>
              <a:t>készségek fejlesztése – 16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Vezetéselmélet – 16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Gazdálkodáselmélet – 16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Mindennapi stressz, agresszív- és konfliktushelyzetek kommunikációs kezelése a betegellátási gyakorlatban – 32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Személyes hatékonyság fejlesztése – 32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Gyógyító szavak ereje, azaz elkötelezés és hatásgyakorlás a betegellátás során a jobb beteg együttműködésért, az eredményes betegoktatásért és a gyógyulásért – 32 </a:t>
            </a:r>
            <a:r>
              <a:rPr lang="hu-HU" sz="2000" dirty="0" smtClean="0">
                <a:solidFill>
                  <a:schemeClr val="bg1"/>
                </a:solidFill>
              </a:rPr>
              <a:t>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bg1"/>
                </a:solidFill>
              </a:rPr>
              <a:t>Demens</a:t>
            </a:r>
            <a:r>
              <a:rPr lang="hu-HU" sz="2000" dirty="0" smtClean="0">
                <a:solidFill>
                  <a:schemeClr val="bg1"/>
                </a:solidFill>
              </a:rPr>
              <a:t> betegek ellátását végzők képzési programja – 20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Kiégést megelőző tréning – 40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Asszertív kommunikáció – 36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Új megközelítések a hatékony szervezeti kommunikációban – 36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Mentálhigiénés csoportvetői tréning – 10 fő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Segítői önismereti csoport – 15 fő</a:t>
            </a:r>
          </a:p>
          <a:p>
            <a:pPr>
              <a:buNone/>
            </a:pP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Egyre jobban kinyílt a </a:t>
            </a:r>
            <a:r>
              <a:rPr lang="hu-HU" sz="3200" dirty="0" smtClean="0">
                <a:solidFill>
                  <a:srgbClr val="FFFF00"/>
                </a:solidFill>
              </a:rPr>
              <a:t>világ </a:t>
            </a:r>
            <a:br>
              <a:rPr lang="hu-HU" sz="3200" dirty="0" smtClean="0">
                <a:solidFill>
                  <a:srgbClr val="FFFF00"/>
                </a:solidFill>
              </a:rPr>
            </a:br>
            <a:r>
              <a:rPr lang="hu-HU" sz="3200" dirty="0" smtClean="0">
                <a:solidFill>
                  <a:srgbClr val="FFFF00"/>
                </a:solidFill>
              </a:rPr>
              <a:t>a lakóink számára</a:t>
            </a:r>
            <a:endParaRPr lang="hu-HU" sz="32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hu-HU" sz="2400" dirty="0">
                <a:solidFill>
                  <a:schemeClr val="bg1"/>
                </a:solidFill>
              </a:rPr>
              <a:t>2010 évben </a:t>
            </a:r>
            <a:r>
              <a:rPr lang="hu-HU" sz="2400" dirty="0">
                <a:solidFill>
                  <a:srgbClr val="FF0000"/>
                </a:solidFill>
              </a:rPr>
              <a:t>17 </a:t>
            </a:r>
            <a:r>
              <a:rPr lang="hu-HU" sz="2400" dirty="0">
                <a:solidFill>
                  <a:schemeClr val="bg1"/>
                </a:solidFill>
              </a:rPr>
              <a:t>alkalom</a:t>
            </a:r>
          </a:p>
          <a:p>
            <a:pPr lvl="1"/>
            <a:r>
              <a:rPr lang="hu-HU" sz="2000" dirty="0">
                <a:solidFill>
                  <a:schemeClr val="bg1"/>
                </a:solidFill>
              </a:rPr>
              <a:t>Sportrendezvények: pl. labdarúgás, asztalitenisz stb.</a:t>
            </a:r>
          </a:p>
          <a:p>
            <a:pPr lvl="1"/>
            <a:r>
              <a:rPr lang="hu-HU" sz="2000" dirty="0">
                <a:solidFill>
                  <a:schemeClr val="bg1"/>
                </a:solidFill>
              </a:rPr>
              <a:t>Kulturális rendezvények: </a:t>
            </a:r>
            <a:r>
              <a:rPr lang="hu-HU" sz="2000" dirty="0" err="1">
                <a:solidFill>
                  <a:schemeClr val="bg1"/>
                </a:solidFill>
              </a:rPr>
              <a:t>pl</a:t>
            </a:r>
            <a:r>
              <a:rPr lang="hu-HU" sz="2000" dirty="0">
                <a:solidFill>
                  <a:schemeClr val="bg1"/>
                </a:solidFill>
              </a:rPr>
              <a:t>: rajzverseny, színjátszó fesztivál, majális , filmszemle, homokszobrász fesztivál, táborozás, főzőverseny stb.</a:t>
            </a:r>
          </a:p>
          <a:p>
            <a:pPr lvl="1"/>
            <a:r>
              <a:rPr lang="hu-HU" sz="2000" dirty="0" smtClean="0">
                <a:solidFill>
                  <a:schemeClr val="bg1"/>
                </a:solidFill>
              </a:rPr>
              <a:t>Vásár </a:t>
            </a:r>
            <a:r>
              <a:rPr lang="hu-HU" sz="2000" dirty="0">
                <a:solidFill>
                  <a:schemeClr val="bg1"/>
                </a:solidFill>
              </a:rPr>
              <a:t>a lakók által készített </a:t>
            </a:r>
            <a:r>
              <a:rPr lang="hu-HU" sz="2000" dirty="0" smtClean="0">
                <a:solidFill>
                  <a:schemeClr val="bg1"/>
                </a:solidFill>
              </a:rPr>
              <a:t>termékekből</a:t>
            </a:r>
          </a:p>
          <a:p>
            <a:pPr lvl="1">
              <a:buNone/>
            </a:pPr>
            <a:endParaRPr lang="hu-HU" sz="20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2014. évben  </a:t>
            </a:r>
            <a:r>
              <a:rPr lang="hu-HU" sz="2400" dirty="0" smtClean="0">
                <a:solidFill>
                  <a:srgbClr val="FF0000"/>
                </a:solidFill>
              </a:rPr>
              <a:t>40</a:t>
            </a:r>
            <a:r>
              <a:rPr lang="hu-HU" sz="2400" dirty="0" smtClean="0">
                <a:solidFill>
                  <a:schemeClr val="bg1"/>
                </a:solidFill>
              </a:rPr>
              <a:t>  alkalom</a:t>
            </a:r>
          </a:p>
          <a:p>
            <a:pPr lvl="1"/>
            <a:r>
              <a:rPr lang="hu-HU" sz="2000" dirty="0" smtClean="0">
                <a:solidFill>
                  <a:schemeClr val="bg1"/>
                </a:solidFill>
              </a:rPr>
              <a:t>Sportrendezvények: nemzetközi kerékpártúra (MSOSZ), labdarúgótornák, sakkverseny stb.</a:t>
            </a:r>
          </a:p>
          <a:p>
            <a:pPr lvl="1"/>
            <a:r>
              <a:rPr lang="hu-HU" sz="2000" dirty="0" smtClean="0">
                <a:solidFill>
                  <a:schemeClr val="bg1"/>
                </a:solidFill>
              </a:rPr>
              <a:t>Művészeti és kulturális programok: színjátszó fesztivál, tehetségkutató verseny, zenekari fellépések, kiállítások lakóink alkotásaiból stb</a:t>
            </a:r>
            <a:r>
              <a:rPr lang="hu-HU" sz="2000" dirty="0" smtClean="0">
                <a:solidFill>
                  <a:schemeClr val="bg1"/>
                </a:solidFill>
              </a:rPr>
              <a:t>.</a:t>
            </a:r>
            <a:endParaRPr lang="hu-H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... és a munkatársaink számára is!</a:t>
            </a:r>
            <a:r>
              <a:rPr lang="hu-HU" sz="3200" dirty="0" smtClean="0">
                <a:solidFill>
                  <a:srgbClr val="FFFF00"/>
                </a:solidFill>
              </a:rPr>
              <a:t/>
            </a:r>
            <a:br>
              <a:rPr lang="hu-HU" sz="3200" dirty="0" smtClean="0">
                <a:solidFill>
                  <a:srgbClr val="FFFF00"/>
                </a:solidFill>
              </a:rPr>
            </a:br>
            <a:r>
              <a:rPr lang="hu-HU" sz="2800" dirty="0" smtClean="0">
                <a:solidFill>
                  <a:srgbClr val="FFFF00"/>
                </a:solidFill>
              </a:rPr>
              <a:t>Konferenciákon </a:t>
            </a:r>
            <a:r>
              <a:rPr lang="hu-HU" sz="2800" dirty="0">
                <a:solidFill>
                  <a:srgbClr val="FFFF00"/>
                </a:solidFill>
              </a:rPr>
              <a:t>való </a:t>
            </a:r>
            <a:r>
              <a:rPr lang="hu-HU" sz="2800" dirty="0" smtClean="0">
                <a:solidFill>
                  <a:srgbClr val="FFFF00"/>
                </a:solidFill>
              </a:rPr>
              <a:t>részvétel 2011</a:t>
            </a:r>
            <a:r>
              <a:rPr lang="hu-HU" sz="2800" dirty="0">
                <a:solidFill>
                  <a:srgbClr val="FFFF00"/>
                </a:solidFill>
              </a:rPr>
              <a:t>-</a:t>
            </a:r>
            <a:r>
              <a:rPr lang="hu-HU" sz="2800" dirty="0" smtClean="0">
                <a:solidFill>
                  <a:srgbClr val="FFFF00"/>
                </a:solidFill>
              </a:rPr>
              <a:t>2014.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50160"/>
          </a:xfrm>
        </p:spPr>
        <p:txBody>
          <a:bodyPr/>
          <a:lstStyle/>
          <a:p>
            <a:r>
              <a:rPr lang="hu-HU" sz="1400" dirty="0">
                <a:solidFill>
                  <a:schemeClr val="bg1"/>
                </a:solidFill>
              </a:rPr>
              <a:t>Magyar Pszichiátriai Társaság Vándorgyűlése</a:t>
            </a:r>
          </a:p>
          <a:p>
            <a:r>
              <a:rPr lang="hu-HU" sz="1400" dirty="0">
                <a:solidFill>
                  <a:schemeClr val="bg1"/>
                </a:solidFill>
              </a:rPr>
              <a:t>Magyar Művészetterápiás Társaság Konferenciája</a:t>
            </a:r>
          </a:p>
          <a:p>
            <a:r>
              <a:rPr lang="hu-HU" sz="1400" dirty="0">
                <a:solidFill>
                  <a:schemeClr val="bg1"/>
                </a:solidFill>
              </a:rPr>
              <a:t>Közösségi Pszichiátriai, </a:t>
            </a:r>
            <a:r>
              <a:rPr lang="hu-HU" sz="1400" dirty="0" err="1">
                <a:solidFill>
                  <a:schemeClr val="bg1"/>
                </a:solidFill>
              </a:rPr>
              <a:t>Addiktológiai</a:t>
            </a:r>
            <a:r>
              <a:rPr lang="hu-HU" sz="1400" dirty="0">
                <a:solidFill>
                  <a:schemeClr val="bg1"/>
                </a:solidFill>
              </a:rPr>
              <a:t> és Mentálhigiénés </a:t>
            </a:r>
            <a:r>
              <a:rPr lang="hu-HU" sz="1400" dirty="0" smtClean="0">
                <a:solidFill>
                  <a:schemeClr val="bg1"/>
                </a:solidFill>
              </a:rPr>
              <a:t>Konferencia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Szociális Munka Napja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SZIME Szakmai Nap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Foglalkoztatási Konferencia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Szociális Börze”Kapaszkodó”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ORFMMT Pszichiátriai szekció ülése – Merre  tart a foglalkoztatási rehabilitáció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Orvoslás a digitalizálódó világban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Kiváltás Konferencia : Hol tarunk?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3SZ</a:t>
            </a:r>
            <a:r>
              <a:rPr lang="hu-HU" sz="1400" dirty="0" smtClean="0">
                <a:solidFill>
                  <a:schemeClr val="bg1"/>
                </a:solidFill>
              </a:rPr>
              <a:t> Szakmai </a:t>
            </a:r>
            <a:r>
              <a:rPr lang="hu-HU" sz="1400" dirty="0" smtClean="0">
                <a:solidFill>
                  <a:schemeClr val="bg1"/>
                </a:solidFill>
              </a:rPr>
              <a:t>Konferencia - Dáka 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Hangmagzat Kreatív Gyógyító és Alkotó Csoport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TÁMOP – 5.4.1 – 12/1 Regionális Szakmai  Konferenciája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„Túlélési Lánc” Korszerű  reanimáció a  helyszíni ellátástól a definitív gyógykezelésig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Szakmai Műhely – Dáka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IV. Ápolástudományi Konferencia Pécs 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S. I. P.E. VII. Magyarországi Kollokviuma (SIPE VII. </a:t>
            </a:r>
            <a:r>
              <a:rPr lang="hu-HU" sz="1400" dirty="0" err="1" smtClean="0">
                <a:solidFill>
                  <a:schemeClr val="bg1"/>
                </a:solidFill>
              </a:rPr>
              <a:t>Hungarian</a:t>
            </a:r>
            <a:r>
              <a:rPr lang="hu-HU" sz="1400" dirty="0" smtClean="0">
                <a:solidFill>
                  <a:schemeClr val="bg1"/>
                </a:solidFill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</a:rPr>
              <a:t>Colloquium</a:t>
            </a:r>
            <a:r>
              <a:rPr lang="hu-HU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A Magyar Szociológiai Társaság Családszociológiai Szakosztályának és a Magyar Tudományos Akadémia Szegedi Akadémiai Bizottság Orvostudományi Szakbizottság Egészségfejlesztési Munkabizottságának </a:t>
            </a:r>
            <a:r>
              <a:rPr lang="hu-HU" sz="1400" dirty="0" smtClean="0">
                <a:solidFill>
                  <a:schemeClr val="bg1"/>
                </a:solidFill>
              </a:rPr>
              <a:t>konferenciája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...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églalap 2"/>
          <p:cNvSpPr>
            <a:spLocks noChangeArrowheads="1"/>
          </p:cNvSpPr>
          <p:nvPr/>
        </p:nvSpPr>
        <p:spPr bwMode="auto">
          <a:xfrm>
            <a:off x="395288" y="228600"/>
            <a:ext cx="852011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sz="3200" dirty="0">
                <a:solidFill>
                  <a:srgbClr val="FFFF00"/>
                </a:solidFill>
                <a:cs typeface="Times New Roman" pitchFamily="18" charset="0"/>
              </a:rPr>
              <a:t>Hálózatos szakmai együttműködés I</a:t>
            </a:r>
            <a:r>
              <a:rPr lang="hu-HU" sz="32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sz="3200" dirty="0" smtClean="0">
              <a:solidFill>
                <a:srgbClr val="FFFF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Alapvető </a:t>
            </a:r>
            <a:r>
              <a:rPr lang="hu-HU" sz="2000" dirty="0">
                <a:solidFill>
                  <a:schemeClr val="bg1"/>
                </a:solidFill>
                <a:cs typeface="Times New Roman" pitchFamily="18" charset="0"/>
              </a:rPr>
              <a:t>Jogok Országgyűlési Biztosának Hivatala</a:t>
            </a:r>
            <a:endParaRPr lang="hu-HU" sz="2000" dirty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Jövő </a:t>
            </a:r>
            <a:r>
              <a:rPr lang="hu-HU" sz="2000" dirty="0">
                <a:solidFill>
                  <a:schemeClr val="bg1"/>
                </a:solidFill>
                <a:cs typeface="Times New Roman" pitchFamily="18" charset="0"/>
              </a:rPr>
              <a:t>Nemzedékek Országgyűlési Biztosa </a:t>
            </a:r>
            <a:endParaRPr lang="hu-H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Országos Élelmezés és Táplálkozástudományi Intézet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Magyar Egészségügyi és Szakdolgozói Kamara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Magyar </a:t>
            </a:r>
            <a:r>
              <a:rPr lang="hu-HU" sz="2000" dirty="0">
                <a:solidFill>
                  <a:schemeClr val="bg1"/>
                </a:solidFill>
                <a:cs typeface="Times New Roman" pitchFamily="18" charset="0"/>
              </a:rPr>
              <a:t>Pszichiátriai Társaság Elnöksége</a:t>
            </a:r>
            <a:endParaRPr lang="hu-HU" sz="2000" dirty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MPT </a:t>
            </a:r>
            <a:r>
              <a:rPr lang="hu-HU" sz="2000" dirty="0" err="1">
                <a:solidFill>
                  <a:schemeClr val="bg1"/>
                </a:solidFill>
                <a:cs typeface="Times New Roman" pitchFamily="18" charset="0"/>
              </a:rPr>
              <a:t>Kifejezéspszichológiai</a:t>
            </a:r>
            <a:r>
              <a:rPr lang="hu-HU" sz="2000" dirty="0">
                <a:solidFill>
                  <a:schemeClr val="bg1"/>
                </a:solidFill>
                <a:cs typeface="Times New Roman" pitchFamily="18" charset="0"/>
              </a:rPr>
              <a:t> és Művészetterápiás </a:t>
            </a: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szekció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Magyar Művészetterápiás Társaság</a:t>
            </a: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latin typeface="Calibri" pitchFamily="34" charset="0"/>
              </a:rPr>
              <a:t>Nemzetközi </a:t>
            </a:r>
            <a:r>
              <a:rPr lang="hu-HU" sz="2000" dirty="0" err="1" smtClean="0">
                <a:solidFill>
                  <a:schemeClr val="bg1"/>
                </a:solidFill>
                <a:latin typeface="Calibri" pitchFamily="34" charset="0"/>
              </a:rPr>
              <a:t>Kifejezéspszichopatológiai</a:t>
            </a:r>
            <a:r>
              <a:rPr lang="hu-HU" sz="2000" dirty="0" smtClean="0">
                <a:solidFill>
                  <a:schemeClr val="bg1"/>
                </a:solidFill>
                <a:latin typeface="Calibri" pitchFamily="34" charset="0"/>
              </a:rPr>
              <a:t> és Művészetterápiás Társaság (</a:t>
            </a:r>
            <a:r>
              <a:rPr lang="hu-HU" sz="2000" dirty="0" smtClean="0">
                <a:solidFill>
                  <a:schemeClr val="bg1"/>
                </a:solidFill>
              </a:rPr>
              <a:t>SIPE) </a:t>
            </a:r>
            <a:endParaRPr lang="hu-HU" sz="2000" dirty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SOTE  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ELTE Társadalomtudományi Kar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POTE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SZOTE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GYEMSZI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Károly Gáspár Református Egyetem Szervezési és Vezetési Tudományos Társaság - Alkalmazott Pszichológiai Szakosztály</a:t>
            </a:r>
            <a:endParaRPr lang="hu-HU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hu-HU" sz="2000" b="1" dirty="0" smtClean="0">
              <a:solidFill>
                <a:srgbClr val="FF0000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hu-H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Hálózatos szakmai együttműködés II.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Szociális Otthon Lakóiért Alapítvány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Moravcsik Alapítvány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VIKOTE</a:t>
            </a:r>
          </a:p>
          <a:p>
            <a:pPr marL="533400" indent="-533400" eaLnBrk="0" hangingPunct="0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Ébredések </a:t>
            </a: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Alapítvány</a:t>
            </a:r>
            <a:endParaRPr lang="hu-HU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Szent </a:t>
            </a:r>
            <a:r>
              <a:rPr lang="hu-HU" sz="2000" dirty="0">
                <a:solidFill>
                  <a:schemeClr val="bg1"/>
                </a:solidFill>
              </a:rPr>
              <a:t>János Kórház – Pszichiátriai </a:t>
            </a:r>
            <a:r>
              <a:rPr lang="hu-HU" sz="2000" dirty="0" smtClean="0">
                <a:solidFill>
                  <a:schemeClr val="bg1"/>
                </a:solidFill>
              </a:rPr>
              <a:t>Osztály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SOTE Pszichiátriai és Pszichoterápiás Klinika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Vas Megyei </a:t>
            </a:r>
            <a:r>
              <a:rPr lang="hu-HU" sz="2000" dirty="0" err="1" smtClean="0">
                <a:solidFill>
                  <a:schemeClr val="bg1"/>
                </a:solidFill>
              </a:rPr>
              <a:t>Markusovszky</a:t>
            </a:r>
            <a:r>
              <a:rPr lang="hu-HU" sz="2000" dirty="0" smtClean="0">
                <a:solidFill>
                  <a:schemeClr val="bg1"/>
                </a:solidFill>
              </a:rPr>
              <a:t> Kórház  Szombathely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bg1"/>
                </a:solidFill>
              </a:rPr>
              <a:t>Csolnoky</a:t>
            </a:r>
            <a:r>
              <a:rPr lang="hu-HU" sz="2000" dirty="0" smtClean="0">
                <a:solidFill>
                  <a:schemeClr val="bg1"/>
                </a:solidFill>
              </a:rPr>
              <a:t> Ferenc Kórház Pszichiátriai Centrum Sümeg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  <a:cs typeface="Times New Roman" pitchFamily="18" charset="0"/>
              </a:rPr>
              <a:t>Fogyatékosok és Pszichiátriai Betegek Otthona Tordas</a:t>
            </a:r>
            <a:endParaRPr lang="hu-HU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bg1"/>
                </a:solidFill>
              </a:rPr>
              <a:t>Szociális </a:t>
            </a:r>
            <a:r>
              <a:rPr lang="hu-HU" sz="2000" dirty="0">
                <a:solidFill>
                  <a:schemeClr val="bg1"/>
                </a:solidFill>
              </a:rPr>
              <a:t>Otthon </a:t>
            </a:r>
            <a:r>
              <a:rPr lang="hu-HU" sz="2000" dirty="0" err="1">
                <a:solidFill>
                  <a:schemeClr val="bg1"/>
                </a:solidFill>
              </a:rPr>
              <a:t>Ekecs</a:t>
            </a:r>
            <a:r>
              <a:rPr lang="hu-HU" sz="2000" dirty="0">
                <a:solidFill>
                  <a:schemeClr val="bg1"/>
                </a:solidFill>
              </a:rPr>
              <a:t> - Szlovákia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>
                <a:solidFill>
                  <a:schemeClr val="bg1"/>
                </a:solidFill>
              </a:rPr>
              <a:t>Dom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Lukavci</a:t>
            </a:r>
            <a:r>
              <a:rPr lang="hu-HU" sz="2000" dirty="0">
                <a:solidFill>
                  <a:schemeClr val="bg1"/>
                </a:solidFill>
              </a:rPr>
              <a:t>, Integrált Szociális Otthon – Szlovénia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rgbClr val="FF0000"/>
                </a:solidFill>
              </a:rPr>
              <a:t>Ruskin</a:t>
            </a:r>
            <a:r>
              <a:rPr lang="hu-HU" sz="2000" dirty="0" smtClean="0">
                <a:solidFill>
                  <a:srgbClr val="FF0000"/>
                </a:solidFill>
              </a:rPr>
              <a:t> Mill – Nagy-Britannia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</a:rPr>
              <a:t>University </a:t>
            </a:r>
            <a:r>
              <a:rPr lang="hu-HU" sz="2000" dirty="0">
                <a:solidFill>
                  <a:srgbClr val="FF0000"/>
                </a:solidFill>
              </a:rPr>
              <a:t>of </a:t>
            </a:r>
            <a:r>
              <a:rPr lang="hu-HU" sz="2000" dirty="0" smtClean="0">
                <a:solidFill>
                  <a:srgbClr val="FF0000"/>
                </a:solidFill>
              </a:rPr>
              <a:t>Ljubjana - Szlovénia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</a:rPr>
              <a:t>Univ. Wien - Ausztria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smtClean="0">
                <a:solidFill>
                  <a:srgbClr val="FF0000"/>
                </a:solidFill>
              </a:rPr>
              <a:t>WHO </a:t>
            </a:r>
            <a:r>
              <a:rPr lang="hu-HU" sz="2000" dirty="0" smtClean="0">
                <a:solidFill>
                  <a:srgbClr val="FF0000"/>
                </a:solidFill>
              </a:rPr>
              <a:t>Triesti </a:t>
            </a:r>
            <a:r>
              <a:rPr lang="hu-HU" sz="2000" dirty="0" smtClean="0">
                <a:solidFill>
                  <a:srgbClr val="FF0000"/>
                </a:solidFill>
              </a:rPr>
              <a:t>Pszichiátriai Kollaborációs </a:t>
            </a:r>
            <a:r>
              <a:rPr lang="hu-HU" sz="2000" dirty="0" smtClean="0">
                <a:solidFill>
                  <a:srgbClr val="FF0000"/>
                </a:solidFill>
              </a:rPr>
              <a:t>Központ – Európa/Globális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Új ktérké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4" y="1200150"/>
            <a:ext cx="9133276" cy="5046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hu-HU" sz="2800" dirty="0" smtClean="0">
                <a:solidFill>
                  <a:srgbClr val="FFFF00"/>
                </a:solidFill>
              </a:rPr>
              <a:t>„Szentgotthárd”</a:t>
            </a:r>
            <a:r>
              <a:rPr lang="hu-HU" sz="2800" dirty="0" smtClean="0">
                <a:solidFill>
                  <a:srgbClr val="FFFF00"/>
                </a:solidFill>
              </a:rPr>
              <a:t> Projekt  2014</a:t>
            </a:r>
            <a:r>
              <a:rPr lang="hu-HU" sz="2800" dirty="0">
                <a:solidFill>
                  <a:srgbClr val="FFFF00"/>
                </a:solidFill>
              </a:rPr>
              <a:t>.</a:t>
            </a:r>
            <a:r>
              <a:rPr lang="hu-HU" sz="2800" dirty="0" smtClean="0">
                <a:solidFill>
                  <a:srgbClr val="FFFF00"/>
                </a:solidFill>
              </a:rPr>
              <a:t> – </a:t>
            </a:r>
            <a:r>
              <a:rPr lang="hu-HU" sz="2800" dirty="0">
                <a:solidFill>
                  <a:srgbClr val="FFFF00"/>
                </a:solidFill>
              </a:rPr>
              <a:t>2020</a:t>
            </a:r>
            <a:r>
              <a:rPr lang="hu-HU" sz="2800" dirty="0" smtClean="0">
                <a:solidFill>
                  <a:srgbClr val="FFFF00"/>
                </a:solidFill>
              </a:rPr>
              <a:t>.   </a:t>
            </a:r>
            <a:r>
              <a:rPr lang="hu-HU" sz="2800" dirty="0" smtClean="0">
                <a:solidFill>
                  <a:srgbClr val="FFFF00"/>
                </a:solidFill>
              </a:rPr>
              <a:t>Céljai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/>
          <a:lstStyle/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A gondjainkra bízott tartósan mentális zavarral élő </a:t>
            </a:r>
            <a:r>
              <a:rPr lang="cs-CZ" sz="2000" dirty="0" smtClean="0">
                <a:solidFill>
                  <a:schemeClr val="bg1"/>
                </a:solidFill>
              </a:rPr>
              <a:t>lakóink mindenkori 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mentális </a:t>
            </a:r>
            <a:r>
              <a:rPr lang="cs-CZ" sz="2000" dirty="0" smtClean="0">
                <a:solidFill>
                  <a:schemeClr val="bg1"/>
                </a:solidFill>
              </a:rPr>
              <a:t>és fizikai állapotához igazodó,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aktuális </a:t>
            </a:r>
            <a:r>
              <a:rPr lang="cs-CZ" sz="2000" dirty="0" smtClean="0">
                <a:solidFill>
                  <a:schemeClr val="bg1"/>
                </a:solidFill>
              </a:rPr>
              <a:t>ellátás iránti szükségletüknek megfelelő</a:t>
            </a:r>
            <a:r>
              <a:rPr lang="cs-CZ" sz="2000" dirty="0" smtClean="0">
                <a:solidFill>
                  <a:schemeClr val="bg1"/>
                </a:solidFill>
              </a:rPr>
              <a:t>,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jó </a:t>
            </a:r>
            <a:r>
              <a:rPr lang="cs-CZ" sz="2000" dirty="0" smtClean="0">
                <a:solidFill>
                  <a:schemeClr val="bg1"/>
                </a:solidFill>
              </a:rPr>
              <a:t>minőségű egészségügyi és szociális ellátásának biztosítása</a:t>
            </a:r>
            <a:r>
              <a:rPr lang="cs-CZ" sz="20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A lehető legjobb ellátás, illetve speciális szolgáltatások nyújtása</a:t>
            </a:r>
            <a:r>
              <a:rPr lang="cs-CZ" sz="2000" dirty="0" smtClean="0"/>
              <a:t>.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legkorszerűbb tudományos eredmények figyelembe vételével,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létező jó gyakorlatok adaptálásával,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nemzetközileg</a:t>
            </a:r>
            <a:r>
              <a:rPr lang="cs-CZ" sz="2000" dirty="0" smtClean="0">
                <a:solidFill>
                  <a:schemeClr val="bg1"/>
                </a:solidFill>
              </a:rPr>
              <a:t> is elfogadott </a:t>
            </a:r>
            <a:r>
              <a:rPr lang="cs-CZ" sz="2000" dirty="0" smtClean="0">
                <a:solidFill>
                  <a:schemeClr val="bg1"/>
                </a:solidFill>
              </a:rPr>
              <a:t>alapelvek és szakmai szabályok</a:t>
            </a:r>
            <a:r>
              <a:rPr lang="cs-CZ" sz="2000" dirty="0" smtClean="0">
                <a:solidFill>
                  <a:schemeClr val="bg1"/>
                </a:solidFill>
              </a:rPr>
              <a:t> 	alapján; </a:t>
            </a:r>
          </a:p>
          <a:p>
            <a:pPr marL="457200" indent="-4572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Alapvető emberi jogaik maradéktalan tiszteletben tartása mindvégig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tervezéstől, 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megvalósításon át, 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-	a napi működésig</a:t>
            </a:r>
            <a:r>
              <a:rPr lang="cs-CZ" sz="20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Lakóink </a:t>
            </a:r>
            <a:r>
              <a:rPr lang="cs-CZ" sz="2000" dirty="0" smtClean="0">
                <a:solidFill>
                  <a:schemeClr val="bg1"/>
                </a:solidFill>
              </a:rPr>
              <a:t>életminőségének lényeges </a:t>
            </a:r>
            <a:r>
              <a:rPr lang="cs-CZ" sz="2000" dirty="0" smtClean="0">
                <a:solidFill>
                  <a:schemeClr val="bg1"/>
                </a:solidFill>
              </a:rPr>
              <a:t>javítása.</a:t>
            </a:r>
          </a:p>
          <a:p>
            <a:pPr marL="457200" indent="-4572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cs-CZ" sz="2000" dirty="0" smtClean="0">
                <a:solidFill>
                  <a:schemeClr val="bg1"/>
                </a:solidFill>
              </a:rPr>
              <a:t>		</a:t>
            </a:r>
            <a:endParaRPr lang="cs-CZ" sz="2000" dirty="0" smtClean="0"/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hu-HU" sz="2800" dirty="0" smtClean="0">
                <a:solidFill>
                  <a:srgbClr val="FFFF00"/>
                </a:solidFill>
              </a:rPr>
              <a:t>„Szentgotthárd” Projekt</a:t>
            </a:r>
            <a:r>
              <a:rPr lang="hu-HU" sz="2800" dirty="0" smtClean="0">
                <a:solidFill>
                  <a:srgbClr val="FFFF00"/>
                </a:solidFill>
              </a:rPr>
              <a:t> 2014</a:t>
            </a:r>
            <a:r>
              <a:rPr lang="hu-HU" sz="2800" dirty="0" smtClean="0">
                <a:solidFill>
                  <a:srgbClr val="FFFF00"/>
                </a:solidFill>
              </a:rPr>
              <a:t>.</a:t>
            </a:r>
            <a:r>
              <a:rPr lang="hu-HU" sz="2800" dirty="0" smtClean="0">
                <a:solidFill>
                  <a:srgbClr val="FFFF00"/>
                </a:solidFill>
              </a:rPr>
              <a:t> – </a:t>
            </a:r>
            <a:r>
              <a:rPr lang="hu-HU" sz="2800" dirty="0" smtClean="0">
                <a:solidFill>
                  <a:srgbClr val="FFFF00"/>
                </a:solidFill>
              </a:rPr>
              <a:t>2020</a:t>
            </a:r>
            <a:r>
              <a:rPr lang="hu-HU" sz="2800" dirty="0" smtClean="0">
                <a:solidFill>
                  <a:srgbClr val="FFFF00"/>
                </a:solidFill>
              </a:rPr>
              <a:t>. Elemei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324600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Paradigma</a:t>
            </a:r>
            <a:r>
              <a:rPr lang="cs-CZ" sz="2000" b="1" dirty="0" smtClean="0">
                <a:solidFill>
                  <a:srgbClr val="FF0000"/>
                </a:solidFill>
              </a:rPr>
              <a:t>- és </a:t>
            </a:r>
            <a:r>
              <a:rPr lang="cs-CZ" sz="2000" b="1" dirty="0" smtClean="0">
                <a:solidFill>
                  <a:srgbClr val="FF0000"/>
                </a:solidFill>
              </a:rPr>
              <a:t>struktúraváltás</a:t>
            </a:r>
            <a:r>
              <a:rPr lang="cs-CZ" sz="2000" b="1" dirty="0" smtClean="0">
                <a:solidFill>
                  <a:srgbClr val="FFFFFF"/>
                </a:solidFill>
              </a:rPr>
              <a:t>: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</a:t>
            </a:r>
            <a:r>
              <a:rPr lang="cs-CZ" sz="1800" dirty="0" smtClean="0">
                <a:solidFill>
                  <a:srgbClr val="FFFFFF"/>
                </a:solidFill>
              </a:rPr>
              <a:t> kezdetben </a:t>
            </a:r>
            <a:r>
              <a:rPr lang="cs-CZ" sz="1800" dirty="0" smtClean="0">
                <a:solidFill>
                  <a:srgbClr val="FFFFFF"/>
                </a:solidFill>
              </a:rPr>
              <a:t>kusztodiális, később</a:t>
            </a:r>
            <a:r>
              <a:rPr lang="cs-CZ" sz="1800" dirty="0" smtClean="0">
                <a:solidFill>
                  <a:srgbClr val="FFFFFF"/>
                </a:solidFill>
              </a:rPr>
              <a:t> medikális </a:t>
            </a:r>
            <a:r>
              <a:rPr lang="cs-CZ" sz="1800" dirty="0" smtClean="0">
                <a:solidFill>
                  <a:srgbClr val="FFFFFF"/>
                </a:solidFill>
              </a:rPr>
              <a:t>paradigma helyett a felépülés-központú, komplex bio-pszicho-szocio</a:t>
            </a:r>
            <a:r>
              <a:rPr lang="cs-CZ" sz="1800" dirty="0" smtClean="0">
                <a:solidFill>
                  <a:srgbClr val="FFFFFF"/>
                </a:solidFill>
              </a:rPr>
              <a:t>-spirituális és rehabilitációs szemléletű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az </a:t>
            </a:r>
            <a:r>
              <a:rPr lang="cs-CZ" sz="1800" dirty="0" smtClean="0">
                <a:solidFill>
                  <a:srgbClr val="FFFFFF"/>
                </a:solidFill>
              </a:rPr>
              <a:t>intézmény-központúság helyett a közösségi megközelítést alkalmazó</a:t>
            </a:r>
            <a:r>
              <a:rPr lang="cs-CZ" sz="1800" dirty="0" smtClean="0">
                <a:solidFill>
                  <a:srgbClr val="FFFFFF"/>
                </a:solidFill>
              </a:rPr>
              <a:t>,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összehangolt </a:t>
            </a:r>
            <a:r>
              <a:rPr lang="cs-CZ" sz="1800" dirty="0" smtClean="0">
                <a:solidFill>
                  <a:srgbClr val="FFFFFF"/>
                </a:solidFill>
              </a:rPr>
              <a:t>egészségügyi és szociális pszichiátriai ellátórendszer kialakítása Szentgotthárdon, a szentgotthárdi </a:t>
            </a:r>
            <a:r>
              <a:rPr lang="cs-CZ" sz="1800" dirty="0" smtClean="0">
                <a:solidFill>
                  <a:srgbClr val="FFFFFF"/>
                </a:solidFill>
              </a:rPr>
              <a:t>kistérségben.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Szervezetfejlesztés</a:t>
            </a:r>
            <a:r>
              <a:rPr lang="cs-CZ" sz="2000" dirty="0" smtClean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 </a:t>
            </a:r>
            <a:r>
              <a:rPr lang="cs-CZ" sz="1800" dirty="0" smtClean="0">
                <a:solidFill>
                  <a:srgbClr val="FFFFFF"/>
                </a:solidFill>
              </a:rPr>
              <a:t>jelenlegi intézményi és kistérségi erőforrások összehangolása, kibővítése és átrendezése</a:t>
            </a:r>
            <a:r>
              <a:rPr lang="cs-CZ" sz="18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 </a:t>
            </a:r>
            <a:r>
              <a:rPr lang="cs-CZ" sz="1800" dirty="0" smtClean="0">
                <a:solidFill>
                  <a:srgbClr val="FFFFFF"/>
                </a:solidFill>
              </a:rPr>
              <a:t>folyamatosan és tendenciózusan változó ellátási iránti szükségleteknek megfelelően a közösségi</a:t>
            </a:r>
            <a:r>
              <a:rPr lang="cs-CZ" sz="1800" dirty="0" smtClean="0">
                <a:solidFill>
                  <a:srgbClr val="FFFFFF"/>
                </a:solidFill>
              </a:rPr>
              <a:t> súlypontú </a:t>
            </a:r>
            <a:r>
              <a:rPr lang="cs-CZ" sz="1800" dirty="0" smtClean="0">
                <a:solidFill>
                  <a:srgbClr val="FFFFFF"/>
                </a:solidFill>
              </a:rPr>
              <a:t>pszichiátriai ellátás felé.</a:t>
            </a:r>
            <a:endParaRPr lang="cs-CZ" sz="1800" dirty="0" smtClean="0">
              <a:solidFill>
                <a:srgbClr val="FFFFFF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Kitagolás</a:t>
            </a:r>
            <a:r>
              <a:rPr lang="cs-CZ" sz="2000" b="1" dirty="0" smtClean="0">
                <a:solidFill>
                  <a:srgbClr val="FFFFFF"/>
                </a:solidFill>
              </a:rPr>
              <a:t>: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Az erre </a:t>
            </a:r>
            <a:r>
              <a:rPr lang="cs-CZ" sz="1800" dirty="0" smtClean="0">
                <a:solidFill>
                  <a:srgbClr val="FFFFFF"/>
                </a:solidFill>
              </a:rPr>
              <a:t>alkalmas lakók kiszűrése és felkészítése</a:t>
            </a:r>
            <a:r>
              <a:rPr lang="cs-CZ" sz="1800" dirty="0" smtClean="0">
                <a:solidFill>
                  <a:srgbClr val="FFFFFF"/>
                </a:solidFill>
              </a:rPr>
              <a:t>,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kiköltöztetése </a:t>
            </a:r>
            <a:r>
              <a:rPr lang="cs-CZ" sz="1800" dirty="0" smtClean="0">
                <a:solidFill>
                  <a:srgbClr val="FFFFFF"/>
                </a:solidFill>
              </a:rPr>
              <a:t>Szentgotthárd városába, a szentgotthárdi kistérségbe, </a:t>
            </a:r>
            <a:r>
              <a:rPr lang="cs-CZ" sz="1800" dirty="0" smtClean="0">
                <a:solidFill>
                  <a:srgbClr val="FFFFFF"/>
                </a:solidFill>
              </a:rPr>
              <a:t>Budapestre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védett </a:t>
            </a:r>
            <a:r>
              <a:rPr lang="cs-CZ" sz="1800" dirty="0" smtClean="0">
                <a:solidFill>
                  <a:srgbClr val="FFFFFF"/>
                </a:solidFill>
              </a:rPr>
              <a:t>lakásokba, házakba, lakóotthonokba, lakócentrumokba</a:t>
            </a:r>
            <a:r>
              <a:rPr lang="cs-CZ" sz="1800" dirty="0" smtClean="0">
                <a:solidFill>
                  <a:srgbClr val="FFFFFF"/>
                </a:solidFill>
              </a:rPr>
              <a:t>.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Korszerűsítés</a:t>
            </a:r>
            <a:r>
              <a:rPr lang="cs-CZ" sz="2000" dirty="0" smtClean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a</a:t>
            </a:r>
            <a:r>
              <a:rPr lang="cs-CZ" sz="1800" dirty="0" smtClean="0">
                <a:solidFill>
                  <a:srgbClr val="FFFFFF"/>
                </a:solidFill>
              </a:rPr>
              <a:t> </a:t>
            </a:r>
            <a:r>
              <a:rPr lang="cs-CZ" sz="1800" dirty="0" smtClean="0">
                <a:solidFill>
                  <a:srgbClr val="FFFFFF"/>
                </a:solidFill>
              </a:rPr>
              <a:t>meglévő épületek korszerűsítése,</a:t>
            </a:r>
            <a:r>
              <a:rPr lang="cs-CZ" sz="1800" dirty="0" smtClean="0">
                <a:solidFill>
                  <a:srgbClr val="FFFFFF"/>
                </a:solidFill>
              </a:rPr>
              <a:t> komfortosabbá</a:t>
            </a:r>
            <a:r>
              <a:rPr lang="cs-CZ" sz="1800" dirty="0" smtClean="0">
                <a:solidFill>
                  <a:srgbClr val="FFFFFF"/>
                </a:solidFill>
              </a:rPr>
              <a:t>, lakályosabbá tétele</a:t>
            </a:r>
            <a:r>
              <a:rPr lang="cs-CZ" sz="1800" dirty="0" smtClean="0">
                <a:solidFill>
                  <a:srgbClr val="FFFFFF"/>
                </a:solidFill>
              </a:rPr>
              <a:t>,</a:t>
            </a:r>
            <a:endParaRPr lang="cs-CZ" sz="1800" dirty="0" smtClean="0">
              <a:solidFill>
                <a:srgbClr val="FFFFFF"/>
              </a:solidFill>
            </a:endParaRPr>
          </a:p>
          <a:p>
            <a:pPr lvl="1"/>
            <a:r>
              <a:rPr lang="cs-CZ" sz="1800" dirty="0" smtClean="0">
                <a:solidFill>
                  <a:srgbClr val="FFFFFF"/>
                </a:solidFill>
              </a:rPr>
              <a:t>célzott </a:t>
            </a:r>
            <a:r>
              <a:rPr lang="cs-CZ" sz="1800" dirty="0" smtClean="0">
                <a:solidFill>
                  <a:srgbClr val="FFFFFF"/>
                </a:solidFill>
              </a:rPr>
              <a:t>átalakítása</a:t>
            </a:r>
            <a:r>
              <a:rPr lang="cs-CZ" sz="1800" dirty="0" smtClean="0">
                <a:solidFill>
                  <a:srgbClr val="FFFFFF"/>
                </a:solidFill>
              </a:rPr>
              <a:t> az </a:t>
            </a:r>
            <a:r>
              <a:rPr lang="cs-CZ" sz="1800" dirty="0" smtClean="0">
                <a:solidFill>
                  <a:srgbClr val="FFFFFF"/>
                </a:solidFill>
              </a:rPr>
              <a:t>itt maradók speciális igényeinek megfelelően</a:t>
            </a:r>
            <a:endParaRPr lang="cs-CZ" sz="1800" dirty="0" smtClean="0">
              <a:solidFill>
                <a:srgbClr val="FFFFFF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hu-HU" sz="2800" dirty="0" smtClean="0">
                <a:solidFill>
                  <a:srgbClr val="FFFF00"/>
                </a:solidFill>
              </a:rPr>
              <a:t>„Szentgotthárd” Projekt  2014. – 2020.</a:t>
            </a:r>
            <a:r>
              <a:rPr lang="hu-HU" sz="2800" dirty="0" smtClean="0">
                <a:solidFill>
                  <a:srgbClr val="FFFF00"/>
                </a:solidFill>
              </a:rPr>
              <a:t> Szintjei</a:t>
            </a:r>
            <a:endParaRPr lang="hu-HU" sz="2800" dirty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Paradigma</a:t>
            </a:r>
            <a:r>
              <a:rPr lang="cs-CZ" sz="2400" b="1" dirty="0" smtClean="0">
                <a:solidFill>
                  <a:schemeClr val="bg1"/>
                </a:solidFill>
              </a:rPr>
              <a:t>:</a:t>
            </a:r>
            <a:r>
              <a:rPr lang="cs-CZ" sz="2400" dirty="0" smtClean="0">
                <a:solidFill>
                  <a:schemeClr val="bg1"/>
                </a:solidFill>
              </a:rPr>
              <a:t> A működésmód alapjául szolgáló gondolkodás és attitűd</a:t>
            </a:r>
            <a:r>
              <a:rPr lang="cs-CZ" sz="2400" dirty="0" smtClean="0">
                <a:solidFill>
                  <a:schemeClr val="bg1"/>
                </a:solidFill>
              </a:rPr>
              <a:t> gyökeres megváltoztatása.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Folyamatok</a:t>
            </a:r>
            <a:r>
              <a:rPr lang="cs-CZ" sz="2400" b="1" dirty="0" smtClean="0">
                <a:solidFill>
                  <a:schemeClr val="bg1"/>
                </a:solidFill>
              </a:rPr>
              <a:t>:</a:t>
            </a:r>
            <a:r>
              <a:rPr lang="cs-CZ" sz="2400" dirty="0" smtClean="0">
                <a:solidFill>
                  <a:schemeClr val="bg1"/>
                </a:solidFill>
              </a:rPr>
              <a:t> A krónikus pszichiátriai betegek ellátását végző szociális és egészségügyi rendszerek és intézmények, szervezetek és személyek működésmódjának, a szakmai, jogi, finanszírozási és etikai szabályoknak a megváltoztatása és összehangolása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Struktúra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intézményi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és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szervezeti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keretek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átalakítása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funkciók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megváltoztatása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átköltöztetése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megszüntetése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újak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létesítése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Paradigmaváltás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Felépülés központú ellátás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Multidiszciplináris </a:t>
            </a:r>
            <a:r>
              <a:rPr lang="hu-HU" dirty="0">
                <a:solidFill>
                  <a:schemeClr val="bg1"/>
                </a:solidFill>
              </a:rPr>
              <a:t>teamek</a:t>
            </a:r>
          </a:p>
          <a:p>
            <a:r>
              <a:rPr lang="hu-HU" dirty="0">
                <a:solidFill>
                  <a:schemeClr val="bg1"/>
                </a:solidFill>
              </a:rPr>
              <a:t>Individuális terápia ( </a:t>
            </a:r>
            <a:r>
              <a:rPr lang="hu-HU" dirty="0" err="1">
                <a:solidFill>
                  <a:schemeClr val="bg1"/>
                </a:solidFill>
              </a:rPr>
              <a:t>case-mendzsment</a:t>
            </a:r>
            <a:r>
              <a:rPr lang="hu-HU" dirty="0">
                <a:solidFill>
                  <a:schemeClr val="bg1"/>
                </a:solidFill>
              </a:rPr>
              <a:t> –egyéni esetkezelési team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Lakóink életkor</a:t>
            </a:r>
            <a:r>
              <a:rPr lang="hu-HU" sz="3200" dirty="0">
                <a:solidFill>
                  <a:srgbClr val="FFFF00"/>
                </a:solidFill>
              </a:rPr>
              <a:t>, nem szerinti </a:t>
            </a:r>
            <a:r>
              <a:rPr lang="hu-HU" sz="3200" dirty="0" smtClean="0">
                <a:solidFill>
                  <a:srgbClr val="FFFF00"/>
                </a:solidFill>
              </a:rPr>
              <a:t>megoszlása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52400" y="1143000"/>
          <a:ext cx="8839201" cy="5006340"/>
        </p:xfrm>
        <a:graphic>
          <a:graphicData uri="http://schemas.openxmlformats.org/drawingml/2006/table">
            <a:tbl>
              <a:tblPr/>
              <a:tblGrid>
                <a:gridCol w="2118553"/>
                <a:gridCol w="1680162"/>
                <a:gridCol w="1680162"/>
                <a:gridCol w="1680162"/>
                <a:gridCol w="1680162"/>
              </a:tblGrid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Korcsoport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Nők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Férfiak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Összesen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19-29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2,88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30-39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9,89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40-49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15,10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50-59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28,02</a:t>
                      </a:r>
                      <a:endParaRPr lang="hu-HU" sz="14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60-69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216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29,67</a:t>
                      </a:r>
                      <a:endParaRPr lang="hu-HU" sz="1400" b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70-79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11,95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 év felett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hu-HU" sz="14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2,47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Összesen: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322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406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728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hu-HU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Eredmények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Bővült, önállósodott, színesedett a foglalkoztatás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Önállósodott és kiteljesedett a művészetterápia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Pszichológusokkal gazdagodott a terápiás team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Nagy tudású belgyógyásszal egészültünk ki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Kriminológus segítségével komplex, preventív módon kezdjük kezelni a normasértő viselkedéseket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Élelmezés teljes átalakítása történt ( adalék és  ízfokozók száműzése, saját malom, </a:t>
            </a:r>
            <a:r>
              <a:rPr lang="hu-HU" sz="2000" dirty="0" err="1">
                <a:solidFill>
                  <a:schemeClr val="bg1"/>
                </a:solidFill>
              </a:rPr>
              <a:t>bio</a:t>
            </a:r>
            <a:r>
              <a:rPr lang="hu-HU" sz="2000" dirty="0">
                <a:solidFill>
                  <a:schemeClr val="bg1"/>
                </a:solidFill>
              </a:rPr>
              <a:t> gabona) táplálkozási szakértő majd dietetikus alkalmazása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 err="1">
                <a:solidFill>
                  <a:schemeClr val="bg1"/>
                </a:solidFill>
              </a:rPr>
              <a:t>Felépülésközpontú</a:t>
            </a:r>
            <a:r>
              <a:rPr lang="hu-HU" sz="2000" dirty="0">
                <a:solidFill>
                  <a:schemeClr val="bg1"/>
                </a:solidFill>
              </a:rPr>
              <a:t> paradigmaváltás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Intézmény kinyitása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000" dirty="0">
                <a:solidFill>
                  <a:schemeClr val="bg1"/>
                </a:solidFill>
              </a:rPr>
              <a:t>Családbarát munkahely – rugalmas munkaidő</a:t>
            </a:r>
          </a:p>
          <a:p>
            <a:pPr>
              <a:lnSpc>
                <a:spcPct val="80000"/>
              </a:lnSpc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Nehézségek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Intézmény </a:t>
            </a:r>
            <a:r>
              <a:rPr lang="hu-HU" sz="2400" dirty="0" smtClean="0">
                <a:solidFill>
                  <a:schemeClr val="bg1"/>
                </a:solidFill>
              </a:rPr>
              <a:t>mérete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 smtClean="0">
                <a:solidFill>
                  <a:schemeClr val="bg1"/>
                </a:solidFill>
              </a:rPr>
              <a:t>Finanszírozási </a:t>
            </a:r>
            <a:r>
              <a:rPr lang="hu-HU" sz="2400" dirty="0" smtClean="0">
                <a:solidFill>
                  <a:schemeClr val="bg1"/>
                </a:solidFill>
              </a:rPr>
              <a:t>problémák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Ösztönzők hiánya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Bérszínvonal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Határszéli elhelyezkedés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Munkaerő elvándorlás Ausztriába és az egészségügybe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Szakképzett munkaerő kínálat drasztikus lecsökkenése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Megrögzött szokások,</a:t>
            </a:r>
            <a:r>
              <a:rPr lang="hu-HU" sz="2400" dirty="0" smtClean="0">
                <a:solidFill>
                  <a:schemeClr val="bg1"/>
                </a:solidFill>
              </a:rPr>
              <a:t> elavult hagyományok, rossz attitüdök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Gyakran változó szabályozás és fenntartóváltás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 smtClean="0">
                <a:solidFill>
                  <a:schemeClr val="bg1"/>
                </a:solidFill>
              </a:rPr>
              <a:t>Szakmai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dirty="0" smtClean="0">
                <a:solidFill>
                  <a:schemeClr val="bg1"/>
                </a:solidFill>
              </a:rPr>
              <a:t>társadalmi </a:t>
            </a:r>
            <a:r>
              <a:rPr lang="hu-HU" sz="2400" dirty="0">
                <a:solidFill>
                  <a:schemeClr val="bg1"/>
                </a:solidFill>
              </a:rPr>
              <a:t>elvárások és a </a:t>
            </a:r>
            <a:r>
              <a:rPr lang="hu-HU" sz="2400" dirty="0" smtClean="0">
                <a:solidFill>
                  <a:schemeClr val="bg1"/>
                </a:solidFill>
              </a:rPr>
              <a:t>gazdasági</a:t>
            </a:r>
            <a:r>
              <a:rPr lang="hu-HU" sz="2400" dirty="0">
                <a:solidFill>
                  <a:schemeClr val="bg1"/>
                </a:solidFill>
              </a:rPr>
              <a:t>, jogi és </a:t>
            </a:r>
            <a:r>
              <a:rPr lang="hu-HU" sz="2400" dirty="0" smtClean="0">
                <a:solidFill>
                  <a:schemeClr val="bg1"/>
                </a:solidFill>
              </a:rPr>
              <a:t>társadalmi </a:t>
            </a:r>
            <a:r>
              <a:rPr lang="hu-HU" sz="2400" dirty="0">
                <a:solidFill>
                  <a:schemeClr val="bg1"/>
                </a:solidFill>
              </a:rPr>
              <a:t>determinációk közti égető különbségek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</a:rPr>
              <a:t>Az egészségügy és a szociális ellátórendszer közötti </a:t>
            </a:r>
            <a:r>
              <a:rPr lang="hu-HU" sz="2400" dirty="0" smtClean="0">
                <a:solidFill>
                  <a:schemeClr val="bg1"/>
                </a:solidFill>
              </a:rPr>
              <a:t>kapcsolat, pontosabban ennek a nem elégséges volta</a:t>
            </a:r>
          </a:p>
          <a:p>
            <a:pPr>
              <a:lnSpc>
                <a:spcPct val="80000"/>
              </a:lnSpc>
            </a:pPr>
            <a:endParaRPr lang="hu-HU" sz="2000" dirty="0"/>
          </a:p>
          <a:p>
            <a:pPr>
              <a:lnSpc>
                <a:spcPct val="80000"/>
              </a:lnSpc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FF00"/>
                </a:solidFill>
              </a:rPr>
              <a:t>Köszönetnyilvánítás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Minden munkatársnak, aki elindult velem ezen az úton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Minden lakónak, aki kinyilvánította a változási szándékát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Minden külső partnernek, aki valamilyen módon támogatja ezt a változást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 Janssen-Cilag AG-nak azért, hogy ezt itt bemutathatjuk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lég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9999" y="0"/>
            <a:ext cx="930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Köszönjük megtisztelő </a:t>
            </a:r>
            <a:r>
              <a:rPr lang="hu-HU" sz="3200" dirty="0" smtClean="0">
                <a:solidFill>
                  <a:srgbClr val="FFFF00"/>
                </a:solidFill>
              </a:rPr>
              <a:t>figyelmüket!</a:t>
            </a:r>
            <a:endParaRPr lang="hu-H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Új lakóink megoszlása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228600" y="990604"/>
          <a:ext cx="8686799" cy="5638798"/>
        </p:xfrm>
        <a:graphic>
          <a:graphicData uri="http://schemas.openxmlformats.org/drawingml/2006/table">
            <a:tbl>
              <a:tblPr/>
              <a:tblGrid>
                <a:gridCol w="781333"/>
                <a:gridCol w="1695345"/>
                <a:gridCol w="1135143"/>
                <a:gridCol w="961924"/>
                <a:gridCol w="1581093"/>
                <a:gridCol w="950868"/>
                <a:gridCol w="1581093"/>
              </a:tblGrid>
              <a:tr h="3655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Év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Új lakók száma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Átlagéletkor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Hajléktalanként érkezett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IMEI-ből</a:t>
                      </a:r>
                      <a:r>
                        <a:rPr lang="hu-HU" sz="14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érkezett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86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fő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év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fő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%</a:t>
                      </a:r>
                      <a:endParaRPr lang="hu-HU" sz="16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fő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%</a:t>
                      </a:r>
                      <a:endParaRPr lang="hu-HU" sz="16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12,1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1,7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2,1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7,</a:t>
                      </a:r>
                      <a:r>
                        <a:rPr lang="hu-HU" sz="1600" b="0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hu-H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9,7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10,2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11,9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46,5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19,1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52,5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20,7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664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50,5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13,6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3,0</a:t>
                      </a:r>
                    </a:p>
                  </a:txBody>
                  <a:tcPr marL="7762" marR="7762" marT="77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Elhunytak, távozók</a:t>
            </a:r>
            <a:endParaRPr lang="hu-H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152400" y="1143000"/>
          <a:ext cx="8820472" cy="4832282"/>
        </p:xfrm>
        <a:graphic>
          <a:graphicData uri="http://schemas.openxmlformats.org/drawingml/2006/table">
            <a:tbl>
              <a:tblPr/>
              <a:tblGrid>
                <a:gridCol w="1001243"/>
                <a:gridCol w="1085596"/>
                <a:gridCol w="1144278"/>
                <a:gridCol w="1265306"/>
                <a:gridCol w="1100267"/>
                <a:gridCol w="946230"/>
                <a:gridCol w="1023248"/>
                <a:gridCol w="1254304"/>
              </a:tblGrid>
              <a:tr h="4532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Év</a:t>
                      </a:r>
                    </a:p>
                  </a:txBody>
                  <a:tcPr marL="7595" marR="7595" marT="759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Elhunytak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Távozottak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összesen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Átlagéletkor</a:t>
                      </a:r>
                    </a:p>
                  </a:txBody>
                  <a:tcPr marL="7595" marR="7595" marT="75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>
                          <a:latin typeface="Arial"/>
                        </a:rPr>
                        <a:t>az intézményben eltöltött idő(átlag)év</a:t>
                      </a:r>
                    </a:p>
                  </a:txBody>
                  <a:tcPr marL="7595" marR="7595" marT="75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57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száma fő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száma fő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év</a:t>
                      </a:r>
                    </a:p>
                  </a:txBody>
                  <a:tcPr marL="7595" marR="7595" marT="75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Elhunytak</a:t>
                      </a:r>
                    </a:p>
                  </a:txBody>
                  <a:tcPr marL="7595" marR="7595" marT="759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Távozottak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Arial"/>
                        </a:rPr>
                        <a:t>összesen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2005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10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67,5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11,5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2006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38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13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12,5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2007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54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12,5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2008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57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 (2 fő)*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66,5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11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10,5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2009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51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7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2010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 (1 fő)*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71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66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5,</a:t>
                      </a:r>
                      <a:r>
                        <a:rPr lang="hu-HU" sz="1400" b="0" i="0" u="none" strike="noStrike" dirty="0" err="1">
                          <a:latin typeface="Arial"/>
                        </a:rPr>
                        <a:t>5</a:t>
                      </a:r>
                      <a:endParaRPr lang="hu-HU" sz="1400" b="0" i="0" u="none" strike="noStrike" dirty="0">
                        <a:latin typeface="Arial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10,5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2011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58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69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14,5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2012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52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57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67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13,5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12,5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2013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  <a:r>
                        <a:rPr lang="hu-HU" sz="1400" b="0" i="0" u="none" strike="noStrike" dirty="0">
                          <a:latin typeface="Arial"/>
                        </a:rPr>
                        <a:t> (4 fő)*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5,</a:t>
                      </a:r>
                      <a:r>
                        <a:rPr lang="hu-HU" sz="1400" b="0" i="0" u="none" strike="noStrike" dirty="0" err="1">
                          <a:latin typeface="Arial"/>
                        </a:rPr>
                        <a:t>5</a:t>
                      </a:r>
                      <a:endParaRPr lang="hu-HU" sz="1400" b="0" i="0" u="none" strike="noStrike" dirty="0">
                        <a:latin typeface="Arial"/>
                      </a:endParaRP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10,5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003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2014</a:t>
                      </a:r>
                    </a:p>
                  </a:txBody>
                  <a:tcPr marL="7595" marR="7595" marT="759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11</a:t>
                      </a:r>
                      <a:r>
                        <a:rPr lang="hu-HU" sz="1400" b="0" i="0" u="none" strike="noStrike" dirty="0">
                          <a:latin typeface="Arial"/>
                        </a:rPr>
                        <a:t> (8 fő)*</a:t>
                      </a:r>
                    </a:p>
                  </a:txBody>
                  <a:tcPr marL="7595" marR="7595" marT="7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latin typeface="Arial"/>
                        </a:rPr>
                        <a:t>65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10,5</a:t>
                      </a:r>
                    </a:p>
                  </a:txBody>
                  <a:tcPr marL="7595" marR="7595" marT="759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7595" marR="7595" marT="75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539552" y="6477000"/>
          <a:ext cx="7056784" cy="381000"/>
        </p:xfrm>
        <a:graphic>
          <a:graphicData uri="http://schemas.openxmlformats.org/drawingml/2006/table">
            <a:tbl>
              <a:tblPr/>
              <a:tblGrid>
                <a:gridCol w="7056784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* Megjegyzés</a:t>
                      </a:r>
                      <a:r>
                        <a:rPr lang="hu-HU" sz="1800" b="0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: 3 hónapnál kevesebb időt eltöltött távozott lakók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Pszichiátriai betegségek szerinti </a:t>
            </a:r>
            <a:r>
              <a:rPr lang="hu-HU" sz="3200" dirty="0" smtClean="0">
                <a:solidFill>
                  <a:srgbClr val="FFFF00"/>
                </a:solidFill>
              </a:rPr>
              <a:t>megoszlás 2014.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52399" y="1295400"/>
          <a:ext cx="8839200" cy="5257803"/>
        </p:xfrm>
        <a:graphic>
          <a:graphicData uri="http://schemas.openxmlformats.org/drawingml/2006/table">
            <a:tbl>
              <a:tblPr/>
              <a:tblGrid>
                <a:gridCol w="2764223"/>
                <a:gridCol w="1500418"/>
                <a:gridCol w="1500418"/>
                <a:gridCol w="1500418"/>
                <a:gridCol w="1573723"/>
              </a:tblGrid>
              <a:tr h="474269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Diagnózis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Férfi</a:t>
                      </a:r>
                      <a:endParaRPr lang="hu-HU" sz="1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Nő</a:t>
                      </a:r>
                      <a:endParaRPr lang="hu-H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Összesen</a:t>
                      </a:r>
                      <a:endParaRPr lang="hu-H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hu-H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Schizophren </a:t>
                      </a: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formakör</a:t>
                      </a:r>
                      <a:endParaRPr lang="hu-H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302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261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563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77,33</a:t>
                      </a:r>
                      <a:endParaRPr lang="hu-H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Affektív zavarok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1,92</a:t>
                      </a:r>
                      <a:endParaRPr lang="hu-H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Személyiség zavarok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0,96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Chr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 alkohol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függőség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8,51</a:t>
                      </a:r>
                      <a:endParaRPr lang="hu-H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Oligophréniák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6,73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Dementia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3,02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1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Gyógyszer- 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és szerves-anyag függőség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Egyéb 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org. psych. syndr.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1,23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Autizmus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0,27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74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Összesen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406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322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728</a:t>
                      </a:r>
                      <a:endParaRPr lang="hu-H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hu-H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Gondozottaink </a:t>
            </a:r>
            <a:r>
              <a:rPr lang="hu-HU" sz="3200" dirty="0">
                <a:solidFill>
                  <a:srgbClr val="FFFF00"/>
                </a:solidFill>
              </a:rPr>
              <a:t>pszichiátriai alapdiagnózis szerinti </a:t>
            </a:r>
            <a:r>
              <a:rPr lang="hu-HU" sz="3200" dirty="0" smtClean="0">
                <a:solidFill>
                  <a:srgbClr val="FFFF00"/>
                </a:solidFill>
              </a:rPr>
              <a:t>megoszlása </a:t>
            </a:r>
            <a:br>
              <a:rPr lang="hu-HU" sz="3200" dirty="0" smtClean="0">
                <a:solidFill>
                  <a:srgbClr val="FFFF00"/>
                </a:solidFill>
              </a:rPr>
            </a:br>
            <a:r>
              <a:rPr lang="hu-HU" sz="3200" dirty="0" smtClean="0">
                <a:solidFill>
                  <a:srgbClr val="FFFF00"/>
                </a:solidFill>
              </a:rPr>
              <a:t>2010-</a:t>
            </a:r>
            <a:r>
              <a:rPr lang="hu-HU" sz="3200" dirty="0" smtClean="0">
                <a:solidFill>
                  <a:srgbClr val="FFFF00"/>
                </a:solidFill>
              </a:rPr>
              <a:t>2014.</a:t>
            </a:r>
            <a:endParaRPr lang="hu-HU" sz="3200" dirty="0">
              <a:solidFill>
                <a:srgbClr val="FFFF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/>
        </p:nvGraphicFramePr>
        <p:xfrm>
          <a:off x="323528" y="1771650"/>
          <a:ext cx="8640959" cy="460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r>
              <a:rPr lang="hu-HU" sz="3200" dirty="0" smtClean="0">
                <a:solidFill>
                  <a:srgbClr val="FFFF00"/>
                </a:solidFill>
              </a:rPr>
              <a:t>Krónikus </a:t>
            </a:r>
            <a:r>
              <a:rPr lang="hu-HU" sz="3200" dirty="0">
                <a:solidFill>
                  <a:srgbClr val="FFFF00"/>
                </a:solidFill>
              </a:rPr>
              <a:t>szomatikus megbetegedésben </a:t>
            </a:r>
            <a:r>
              <a:rPr lang="hu-HU" sz="3200" b="1" dirty="0" smtClean="0">
                <a:solidFill>
                  <a:srgbClr val="FFFF00"/>
                </a:solidFill>
              </a:rPr>
              <a:t>is</a:t>
            </a:r>
            <a:r>
              <a:rPr lang="hu-HU" sz="3200" dirty="0">
                <a:solidFill>
                  <a:srgbClr val="FFFF00"/>
                </a:solidFill>
              </a:rPr>
              <a:t> </a:t>
            </a:r>
            <a:r>
              <a:rPr lang="hu-HU" sz="3200" dirty="0" smtClean="0">
                <a:solidFill>
                  <a:srgbClr val="FFFF00"/>
                </a:solidFill>
              </a:rPr>
              <a:t>szenvedő lakóink </a:t>
            </a:r>
            <a:br>
              <a:rPr lang="hu-HU" sz="3200" dirty="0" smtClean="0">
                <a:solidFill>
                  <a:srgbClr val="FFFF00"/>
                </a:solidFill>
              </a:rPr>
            </a:br>
            <a:r>
              <a:rPr lang="hu-HU" sz="3200" dirty="0" smtClean="0">
                <a:solidFill>
                  <a:srgbClr val="FFFF00"/>
                </a:solidFill>
              </a:rPr>
              <a:t>2010-2014.</a:t>
            </a:r>
            <a:endParaRPr lang="hu-H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304800" y="1752603"/>
          <a:ext cx="8610599" cy="4656144"/>
        </p:xfrm>
        <a:graphic>
          <a:graphicData uri="http://schemas.openxmlformats.org/drawingml/2006/table">
            <a:tbl>
              <a:tblPr/>
              <a:tblGrid>
                <a:gridCol w="2228728"/>
                <a:gridCol w="1085597"/>
                <a:gridCol w="1085597"/>
                <a:gridCol w="1085597"/>
                <a:gridCol w="1085597"/>
                <a:gridCol w="1085597"/>
                <a:gridCol w="953886"/>
              </a:tblGrid>
              <a:tr h="436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Átlag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Sch.</a:t>
                      </a:r>
                      <a:r>
                        <a:rPr lang="hu-H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formakör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Affektív zavarok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Személyiség zavarok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94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alkoholizmus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39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Gyógyszer-, szerves-anyag</a:t>
                      </a:r>
                      <a:r>
                        <a:rPr lang="hu-HU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függőség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Oligophrenia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Dementia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96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Egyéb 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org.psych.syndr.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Autizmus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9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Ö</a:t>
                      </a:r>
                      <a:r>
                        <a:rPr lang="hu-H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sszesen</a:t>
                      </a:r>
                      <a:endParaRPr lang="hu-H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737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724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734</a:t>
                      </a:r>
                      <a:endParaRPr lang="hu-HU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728</a:t>
                      </a:r>
                      <a:endParaRPr lang="hu-H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732</a:t>
                      </a:r>
                      <a:endParaRPr lang="hu-H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A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hu-HU" sz="3200" dirty="0">
                <a:solidFill>
                  <a:srgbClr val="FFFF00"/>
                </a:solidFill>
              </a:rPr>
              <a:t>Krónikus szomatikus </a:t>
            </a:r>
            <a:r>
              <a:rPr lang="hu-HU" sz="3200" dirty="0" smtClean="0">
                <a:solidFill>
                  <a:srgbClr val="FFFF00"/>
                </a:solidFill>
              </a:rPr>
              <a:t>betegségek megoszlása </a:t>
            </a:r>
            <a:r>
              <a:rPr lang="hu-HU" sz="3200" dirty="0">
                <a:solidFill>
                  <a:srgbClr val="FFFF00"/>
                </a:solidFill>
              </a:rPr>
              <a:t>diagnózis szerint 2014.évben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51520" y="1700808"/>
          <a:ext cx="8712968" cy="4896544"/>
        </p:xfrm>
        <a:graphic>
          <a:graphicData uri="http://schemas.openxmlformats.org/presentationml/2006/ole">
            <p:oleObj spid="_x0000_s6149" name="Diagram" r:id="rId3" imgW="6248400" imgH="25146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2177</Words>
  <Application>Microsoft Macintosh PowerPoint</Application>
  <PresentationFormat>On-screen Show (4:3)</PresentationFormat>
  <Paragraphs>658</Paragraphs>
  <Slides>33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Alapértelmezett terv</vt:lpstr>
      <vt:lpstr>Diagram</vt:lpstr>
      <vt:lpstr>Pszichiátriai Betegek Otthona Szentgotthárd</vt:lpstr>
      <vt:lpstr>Slide 2</vt:lpstr>
      <vt:lpstr>Lakóink életkor, nem szerinti megoszlása</vt:lpstr>
      <vt:lpstr>Új lakóink megoszlása</vt:lpstr>
      <vt:lpstr>Elhunytak, távozók</vt:lpstr>
      <vt:lpstr>Pszichiátriai betegségek szerinti megoszlás 2014.</vt:lpstr>
      <vt:lpstr>Gondozottaink pszichiátriai alapdiagnózis szerinti megoszlása  2010-2014.</vt:lpstr>
      <vt:lpstr>Krónikus szomatikus megbetegedésben is szenvedő lakóink  2010-2014.</vt:lpstr>
      <vt:lpstr>Krónikus szomatikus betegségek megoszlása diagnózis szerint 2014.évben</vt:lpstr>
      <vt:lpstr>Slide 10</vt:lpstr>
      <vt:lpstr>Slide 11</vt:lpstr>
      <vt:lpstr>Slide 12</vt:lpstr>
      <vt:lpstr>Slide 13</vt:lpstr>
      <vt:lpstr>Slide 14</vt:lpstr>
      <vt:lpstr>Slide 15</vt:lpstr>
      <vt:lpstr>Szervezeti felépítés 2010.</vt:lpstr>
      <vt:lpstr>Szervezeti felépítés 2014.</vt:lpstr>
      <vt:lpstr>Slide 18</vt:lpstr>
      <vt:lpstr>Képzések, továbbképzések</vt:lpstr>
      <vt:lpstr>Képzések, továbbképzések</vt:lpstr>
      <vt:lpstr>Egyre jobban kinyílt a világ  a lakóink számára</vt:lpstr>
      <vt:lpstr>... és a munkatársaink számára is! Konferenciákon való részvétel 2011-2014.</vt:lpstr>
      <vt:lpstr>Slide 23</vt:lpstr>
      <vt:lpstr>Hálózatos szakmai együttműködés II.</vt:lpstr>
      <vt:lpstr>Slide 25</vt:lpstr>
      <vt:lpstr>„Szentgotthárd” Projekt  2014. – 2020.   Céljai</vt:lpstr>
      <vt:lpstr>„Szentgotthárd” Projekt 2014. – 2020. Elemei</vt:lpstr>
      <vt:lpstr>„Szentgotthárd” Projekt  2014. – 2020. Szintjei</vt:lpstr>
      <vt:lpstr>Paradigmaváltás</vt:lpstr>
      <vt:lpstr>Eredmények</vt:lpstr>
      <vt:lpstr>Nehézségek</vt:lpstr>
      <vt:lpstr>Köszönetnyilvánítás</vt:lpstr>
      <vt:lpstr>Köszönjük megtisztelő figyelmüket!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MPT 2015 </dc:title>
  <dc:creator>Beáta</dc:creator>
  <cp:lastModifiedBy>Gábor Kapócs</cp:lastModifiedBy>
  <cp:revision>78</cp:revision>
  <dcterms:created xsi:type="dcterms:W3CDTF">2015-01-27T13:39:36Z</dcterms:created>
  <dcterms:modified xsi:type="dcterms:W3CDTF">2015-01-30T10:07:31Z</dcterms:modified>
</cp:coreProperties>
</file>